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25" r:id="rId6"/>
    <p:sldId id="348" r:id="rId7"/>
    <p:sldId id="347" r:id="rId8"/>
    <p:sldId id="337" r:id="rId9"/>
    <p:sldId id="344" r:id="rId10"/>
    <p:sldId id="335" r:id="rId11"/>
    <p:sldId id="336" r:id="rId12"/>
    <p:sldId id="340" r:id="rId13"/>
    <p:sldId id="349" r:id="rId14"/>
    <p:sldId id="350" r:id="rId15"/>
    <p:sldId id="345" r:id="rId16"/>
    <p:sldId id="341" r:id="rId17"/>
    <p:sldId id="339" r:id="rId18"/>
    <p:sldId id="346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sen, Mads" initials="JM" lastIdx="5" clrIdx="0">
    <p:extLst>
      <p:ext uri="{19B8F6BF-5375-455C-9EA6-DF929625EA0E}">
        <p15:presenceInfo xmlns:p15="http://schemas.microsoft.com/office/powerpoint/2012/main" userId="S-1-5-21-2061001726-1181116807-114579206-110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3F4FA"/>
    <a:srgbClr val="E7E9F5"/>
    <a:srgbClr val="002983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ddels stil 4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 autoAdjust="0"/>
    <p:restoredTop sz="86457" autoAdjust="0"/>
  </p:normalViewPr>
  <p:slideViewPr>
    <p:cSldViewPr snapToGrid="0" snapToObjects="1">
      <p:cViewPr varScale="1">
        <p:scale>
          <a:sx n="92" d="100"/>
          <a:sy n="92" d="100"/>
        </p:scale>
        <p:origin x="73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A77F3-3CBA-4A91-AE5E-050C1EDE27A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1BF4ED1-9C74-465E-BCFA-2F36652547BB}">
      <dgm:prSet phldrT="[Tekst]"/>
      <dgm:spPr/>
      <dgm:t>
        <a:bodyPr/>
        <a:lstStyle/>
        <a:p>
          <a:r>
            <a:rPr lang="nb-NO"/>
            <a:t>Styringsgruppe Transport av psykisk syke midler</a:t>
          </a:r>
        </a:p>
      </dgm:t>
    </dgm:pt>
    <dgm:pt modelId="{7ABADE7D-EA8B-4044-9F65-BA74C31AE567}" type="parTrans" cxnId="{BF2BDD0C-DB41-44E2-9487-9EF5FF64ADCF}">
      <dgm:prSet/>
      <dgm:spPr/>
      <dgm:t>
        <a:bodyPr/>
        <a:lstStyle/>
        <a:p>
          <a:endParaRPr lang="nb-NO"/>
        </a:p>
      </dgm:t>
    </dgm:pt>
    <dgm:pt modelId="{F3F9A1A1-A31D-48CE-898A-A23DBD5CDAD1}" type="sibTrans" cxnId="{BF2BDD0C-DB41-44E2-9487-9EF5FF64ADCF}">
      <dgm:prSet/>
      <dgm:spPr/>
      <dgm:t>
        <a:bodyPr/>
        <a:lstStyle/>
        <a:p>
          <a:endParaRPr lang="nb-NO"/>
        </a:p>
      </dgm:t>
    </dgm:pt>
    <dgm:pt modelId="{5E82254B-9D7B-4B0F-81D2-76B71BFC6018}" type="asst">
      <dgm:prSet phldrT="[Tekst]"/>
      <dgm:spPr/>
      <dgm:t>
        <a:bodyPr/>
        <a:lstStyle/>
        <a:p>
          <a:r>
            <a:rPr lang="nb-NO"/>
            <a:t>Prosjektgruppe</a:t>
          </a:r>
        </a:p>
        <a:p>
          <a:r>
            <a:rPr lang="nb-NO"/>
            <a:t>VR Simulering</a:t>
          </a:r>
        </a:p>
      </dgm:t>
    </dgm:pt>
    <dgm:pt modelId="{4EB2E695-A9F5-4B76-B74F-50D2929F46F2}" type="parTrans" cxnId="{8A9C5FBC-A9A8-4BFD-8E72-E2D81CB9F423}">
      <dgm:prSet/>
      <dgm:spPr/>
      <dgm:t>
        <a:bodyPr/>
        <a:lstStyle/>
        <a:p>
          <a:endParaRPr lang="nb-NO"/>
        </a:p>
      </dgm:t>
    </dgm:pt>
    <dgm:pt modelId="{3F2E6CD5-5356-4D02-8867-296E264CCD46}" type="sibTrans" cxnId="{8A9C5FBC-A9A8-4BFD-8E72-E2D81CB9F423}">
      <dgm:prSet/>
      <dgm:spPr/>
      <dgm:t>
        <a:bodyPr/>
        <a:lstStyle/>
        <a:p>
          <a:endParaRPr lang="nb-NO"/>
        </a:p>
      </dgm:t>
    </dgm:pt>
    <dgm:pt modelId="{D6BE9355-4C2A-41F9-81D5-7D25E72024B5}">
      <dgm:prSet phldrT="[Tekst]"/>
      <dgm:spPr/>
      <dgm:t>
        <a:bodyPr/>
        <a:lstStyle/>
        <a:p>
          <a:r>
            <a:rPr lang="nb-NO"/>
            <a:t>AMC2</a:t>
          </a:r>
        </a:p>
      </dgm:t>
    </dgm:pt>
    <dgm:pt modelId="{14989A27-73F5-4E55-AF66-01E2A69A13A5}" type="parTrans" cxnId="{12864F2A-E43A-4158-9303-D4C34A45043B}">
      <dgm:prSet/>
      <dgm:spPr/>
      <dgm:t>
        <a:bodyPr/>
        <a:lstStyle/>
        <a:p>
          <a:endParaRPr lang="nb-NO"/>
        </a:p>
      </dgm:t>
    </dgm:pt>
    <dgm:pt modelId="{9831B108-3853-43CB-8B3A-EAEF1B2979F2}" type="sibTrans" cxnId="{12864F2A-E43A-4158-9303-D4C34A45043B}">
      <dgm:prSet/>
      <dgm:spPr/>
      <dgm:t>
        <a:bodyPr/>
        <a:lstStyle/>
        <a:p>
          <a:endParaRPr lang="nb-NO"/>
        </a:p>
      </dgm:t>
    </dgm:pt>
    <dgm:pt modelId="{2A2C1BC8-9102-4B49-B25A-291AD0FA7563}">
      <dgm:prSet phldrT="[Tekst]"/>
      <dgm:spPr/>
      <dgm:t>
        <a:bodyPr/>
        <a:lstStyle/>
        <a:p>
          <a:r>
            <a:rPr lang="nb-NO"/>
            <a:t>Ambulansen</a:t>
          </a:r>
        </a:p>
      </dgm:t>
    </dgm:pt>
    <dgm:pt modelId="{41024EEE-89B2-4C39-9A3B-44042944F5C0}" type="parTrans" cxnId="{417D8719-17CE-49AE-A8E1-A158B30DE382}">
      <dgm:prSet/>
      <dgm:spPr/>
      <dgm:t>
        <a:bodyPr/>
        <a:lstStyle/>
        <a:p>
          <a:endParaRPr lang="nb-NO"/>
        </a:p>
      </dgm:t>
    </dgm:pt>
    <dgm:pt modelId="{F7F6BC38-3BBE-4433-9D16-1727BFB48841}" type="sibTrans" cxnId="{417D8719-17CE-49AE-A8E1-A158B30DE382}">
      <dgm:prSet/>
      <dgm:spPr/>
      <dgm:t>
        <a:bodyPr/>
        <a:lstStyle/>
        <a:p>
          <a:endParaRPr lang="nb-NO"/>
        </a:p>
      </dgm:t>
    </dgm:pt>
    <dgm:pt modelId="{0BEEC61A-3920-4970-AE67-95AD07948529}">
      <dgm:prSet phldrT="[Tekst]"/>
      <dgm:spPr/>
      <dgm:t>
        <a:bodyPr/>
        <a:lstStyle/>
        <a:p>
          <a:r>
            <a:rPr lang="nb-NO"/>
            <a:t>AMK</a:t>
          </a:r>
        </a:p>
      </dgm:t>
    </dgm:pt>
    <dgm:pt modelId="{0F42EEFD-0582-42C4-8B13-0C7F1EBAF9DD}" type="parTrans" cxnId="{C75609EB-93E5-4423-AC47-2EF89A469CCA}">
      <dgm:prSet/>
      <dgm:spPr/>
      <dgm:t>
        <a:bodyPr/>
        <a:lstStyle/>
        <a:p>
          <a:endParaRPr lang="nb-NO"/>
        </a:p>
      </dgm:t>
    </dgm:pt>
    <dgm:pt modelId="{6A7C0371-46DD-4C3B-BBB1-26E67A68C81B}" type="sibTrans" cxnId="{C75609EB-93E5-4423-AC47-2EF89A469CCA}">
      <dgm:prSet/>
      <dgm:spPr/>
      <dgm:t>
        <a:bodyPr/>
        <a:lstStyle/>
        <a:p>
          <a:endParaRPr lang="nb-NO"/>
        </a:p>
      </dgm:t>
    </dgm:pt>
    <dgm:pt modelId="{D4F580ED-A241-40F6-9F7D-438BCB5B3728}">
      <dgm:prSet/>
      <dgm:spPr/>
      <dgm:t>
        <a:bodyPr/>
        <a:lstStyle/>
        <a:p>
          <a:r>
            <a:rPr lang="nb-NO"/>
            <a:t>Helse Vest IKT</a:t>
          </a:r>
        </a:p>
      </dgm:t>
    </dgm:pt>
    <dgm:pt modelId="{1AE1F744-D6AA-4A5B-9701-10E3AE41E137}" type="parTrans" cxnId="{7F3167CC-C155-4888-A5B3-7AF4B9E51B10}">
      <dgm:prSet/>
      <dgm:spPr/>
      <dgm:t>
        <a:bodyPr/>
        <a:lstStyle/>
        <a:p>
          <a:endParaRPr lang="nb-NO"/>
        </a:p>
      </dgm:t>
    </dgm:pt>
    <dgm:pt modelId="{2685BD5A-089C-4510-9B5D-5181153C5185}" type="sibTrans" cxnId="{7F3167CC-C155-4888-A5B3-7AF4B9E51B10}">
      <dgm:prSet/>
      <dgm:spPr/>
      <dgm:t>
        <a:bodyPr/>
        <a:lstStyle/>
        <a:p>
          <a:endParaRPr lang="nb-NO"/>
        </a:p>
      </dgm:t>
    </dgm:pt>
    <dgm:pt modelId="{7BA691C2-A323-4154-93E3-9B5FDBB7F8EA}" type="pres">
      <dgm:prSet presAssocID="{05CA77F3-3CBA-4A91-AE5E-050C1EDE2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60FE89-0FA0-41B8-8D29-3570A7DEEFD6}" type="pres">
      <dgm:prSet presAssocID="{61BF4ED1-9C74-465E-BCFA-2F36652547BB}" presName="hierRoot1" presStyleCnt="0">
        <dgm:presLayoutVars>
          <dgm:hierBranch val="init"/>
        </dgm:presLayoutVars>
      </dgm:prSet>
      <dgm:spPr/>
    </dgm:pt>
    <dgm:pt modelId="{DDD5A3DE-CF0C-4496-B94E-6C10735EB4B5}" type="pres">
      <dgm:prSet presAssocID="{61BF4ED1-9C74-465E-BCFA-2F36652547BB}" presName="rootComposite1" presStyleCnt="0"/>
      <dgm:spPr/>
    </dgm:pt>
    <dgm:pt modelId="{9B297DA9-CB4C-4545-9C40-D867D57853BB}" type="pres">
      <dgm:prSet presAssocID="{61BF4ED1-9C74-465E-BCFA-2F36652547BB}" presName="rootText1" presStyleLbl="node0" presStyleIdx="0" presStyleCnt="1">
        <dgm:presLayoutVars>
          <dgm:chPref val="3"/>
        </dgm:presLayoutVars>
      </dgm:prSet>
      <dgm:spPr/>
    </dgm:pt>
    <dgm:pt modelId="{140DE4FC-8662-444E-AA69-48882214EE96}" type="pres">
      <dgm:prSet presAssocID="{61BF4ED1-9C74-465E-BCFA-2F36652547BB}" presName="rootConnector1" presStyleLbl="node1" presStyleIdx="0" presStyleCnt="0"/>
      <dgm:spPr/>
    </dgm:pt>
    <dgm:pt modelId="{C9C605BF-84FE-4628-8D2D-CEBC3F1BCF1B}" type="pres">
      <dgm:prSet presAssocID="{61BF4ED1-9C74-465E-BCFA-2F36652547BB}" presName="hierChild2" presStyleCnt="0"/>
      <dgm:spPr/>
    </dgm:pt>
    <dgm:pt modelId="{C3AEE76E-504B-4526-A228-142798A9DB00}" type="pres">
      <dgm:prSet presAssocID="{14989A27-73F5-4E55-AF66-01E2A69A13A5}" presName="Name37" presStyleLbl="parChTrans1D2" presStyleIdx="0" presStyleCnt="5"/>
      <dgm:spPr/>
    </dgm:pt>
    <dgm:pt modelId="{F0C7B4EC-9445-4F6E-AC58-F3823D02D5B8}" type="pres">
      <dgm:prSet presAssocID="{D6BE9355-4C2A-41F9-81D5-7D25E72024B5}" presName="hierRoot2" presStyleCnt="0">
        <dgm:presLayoutVars>
          <dgm:hierBranch val="init"/>
        </dgm:presLayoutVars>
      </dgm:prSet>
      <dgm:spPr/>
    </dgm:pt>
    <dgm:pt modelId="{F6A24EAC-4AB5-4E97-8C0A-B1675F448C1A}" type="pres">
      <dgm:prSet presAssocID="{D6BE9355-4C2A-41F9-81D5-7D25E72024B5}" presName="rootComposite" presStyleCnt="0"/>
      <dgm:spPr/>
    </dgm:pt>
    <dgm:pt modelId="{3B19478C-E816-4F39-A1B3-53EE9EEFE015}" type="pres">
      <dgm:prSet presAssocID="{D6BE9355-4C2A-41F9-81D5-7D25E72024B5}" presName="rootText" presStyleLbl="node2" presStyleIdx="0" presStyleCnt="4">
        <dgm:presLayoutVars>
          <dgm:chPref val="3"/>
        </dgm:presLayoutVars>
      </dgm:prSet>
      <dgm:spPr/>
    </dgm:pt>
    <dgm:pt modelId="{8033DD1E-3119-425E-B672-01A093CEA6F1}" type="pres">
      <dgm:prSet presAssocID="{D6BE9355-4C2A-41F9-81D5-7D25E72024B5}" presName="rootConnector" presStyleLbl="node2" presStyleIdx="0" presStyleCnt="4"/>
      <dgm:spPr/>
    </dgm:pt>
    <dgm:pt modelId="{D69D0F31-F3DE-472B-8C84-A4F6BD013D65}" type="pres">
      <dgm:prSet presAssocID="{D6BE9355-4C2A-41F9-81D5-7D25E72024B5}" presName="hierChild4" presStyleCnt="0"/>
      <dgm:spPr/>
    </dgm:pt>
    <dgm:pt modelId="{0F4B6036-ABD7-4C98-88B5-E3C17CA85BED}" type="pres">
      <dgm:prSet presAssocID="{D6BE9355-4C2A-41F9-81D5-7D25E72024B5}" presName="hierChild5" presStyleCnt="0"/>
      <dgm:spPr/>
    </dgm:pt>
    <dgm:pt modelId="{DD4C799F-73D2-43D0-A9F2-7D7D7D5EC9AA}" type="pres">
      <dgm:prSet presAssocID="{41024EEE-89B2-4C39-9A3B-44042944F5C0}" presName="Name37" presStyleLbl="parChTrans1D2" presStyleIdx="1" presStyleCnt="5"/>
      <dgm:spPr/>
    </dgm:pt>
    <dgm:pt modelId="{E51BCE0F-F528-4B18-9EBE-ADC417F35750}" type="pres">
      <dgm:prSet presAssocID="{2A2C1BC8-9102-4B49-B25A-291AD0FA7563}" presName="hierRoot2" presStyleCnt="0">
        <dgm:presLayoutVars>
          <dgm:hierBranch val="init"/>
        </dgm:presLayoutVars>
      </dgm:prSet>
      <dgm:spPr/>
    </dgm:pt>
    <dgm:pt modelId="{A4EC11FF-8E94-449C-81E6-49D9B82CE0B8}" type="pres">
      <dgm:prSet presAssocID="{2A2C1BC8-9102-4B49-B25A-291AD0FA7563}" presName="rootComposite" presStyleCnt="0"/>
      <dgm:spPr/>
    </dgm:pt>
    <dgm:pt modelId="{9329E6AD-FEE4-457F-898A-A0A2D4FEDFC3}" type="pres">
      <dgm:prSet presAssocID="{2A2C1BC8-9102-4B49-B25A-291AD0FA7563}" presName="rootText" presStyleLbl="node2" presStyleIdx="1" presStyleCnt="4">
        <dgm:presLayoutVars>
          <dgm:chPref val="3"/>
        </dgm:presLayoutVars>
      </dgm:prSet>
      <dgm:spPr/>
    </dgm:pt>
    <dgm:pt modelId="{FEBC0A76-C04A-4D1B-A6DD-27625A548C64}" type="pres">
      <dgm:prSet presAssocID="{2A2C1BC8-9102-4B49-B25A-291AD0FA7563}" presName="rootConnector" presStyleLbl="node2" presStyleIdx="1" presStyleCnt="4"/>
      <dgm:spPr/>
    </dgm:pt>
    <dgm:pt modelId="{35833AD6-C46A-4564-8432-9F2B9AB5028B}" type="pres">
      <dgm:prSet presAssocID="{2A2C1BC8-9102-4B49-B25A-291AD0FA7563}" presName="hierChild4" presStyleCnt="0"/>
      <dgm:spPr/>
    </dgm:pt>
    <dgm:pt modelId="{240B8E28-E10A-431B-8111-16F4BB002379}" type="pres">
      <dgm:prSet presAssocID="{2A2C1BC8-9102-4B49-B25A-291AD0FA7563}" presName="hierChild5" presStyleCnt="0"/>
      <dgm:spPr/>
    </dgm:pt>
    <dgm:pt modelId="{B34F5810-AA5F-4B1A-A0E4-5632684F6FC5}" type="pres">
      <dgm:prSet presAssocID="{0F42EEFD-0582-42C4-8B13-0C7F1EBAF9DD}" presName="Name37" presStyleLbl="parChTrans1D2" presStyleIdx="2" presStyleCnt="5"/>
      <dgm:spPr/>
    </dgm:pt>
    <dgm:pt modelId="{24608C3F-A575-40A5-B584-8ABE82A4D547}" type="pres">
      <dgm:prSet presAssocID="{0BEEC61A-3920-4970-AE67-95AD07948529}" presName="hierRoot2" presStyleCnt="0">
        <dgm:presLayoutVars>
          <dgm:hierBranch val="init"/>
        </dgm:presLayoutVars>
      </dgm:prSet>
      <dgm:spPr/>
    </dgm:pt>
    <dgm:pt modelId="{42505F16-B2BA-4AE3-B755-04FAAE48B352}" type="pres">
      <dgm:prSet presAssocID="{0BEEC61A-3920-4970-AE67-95AD07948529}" presName="rootComposite" presStyleCnt="0"/>
      <dgm:spPr/>
    </dgm:pt>
    <dgm:pt modelId="{31843940-D1B9-4EC5-B76F-D7D11EDCD8F6}" type="pres">
      <dgm:prSet presAssocID="{0BEEC61A-3920-4970-AE67-95AD07948529}" presName="rootText" presStyleLbl="node2" presStyleIdx="2" presStyleCnt="4">
        <dgm:presLayoutVars>
          <dgm:chPref val="3"/>
        </dgm:presLayoutVars>
      </dgm:prSet>
      <dgm:spPr/>
    </dgm:pt>
    <dgm:pt modelId="{D2E1E67F-8764-4623-A097-48A9AE68B284}" type="pres">
      <dgm:prSet presAssocID="{0BEEC61A-3920-4970-AE67-95AD07948529}" presName="rootConnector" presStyleLbl="node2" presStyleIdx="2" presStyleCnt="4"/>
      <dgm:spPr/>
    </dgm:pt>
    <dgm:pt modelId="{664C876E-1033-4BB2-987A-7FB5EF93BA90}" type="pres">
      <dgm:prSet presAssocID="{0BEEC61A-3920-4970-AE67-95AD07948529}" presName="hierChild4" presStyleCnt="0"/>
      <dgm:spPr/>
    </dgm:pt>
    <dgm:pt modelId="{6CF681DE-1020-4973-AB81-E77C6E59860F}" type="pres">
      <dgm:prSet presAssocID="{0BEEC61A-3920-4970-AE67-95AD07948529}" presName="hierChild5" presStyleCnt="0"/>
      <dgm:spPr/>
    </dgm:pt>
    <dgm:pt modelId="{E253A2BB-7951-4B52-8A52-8E42065125EF}" type="pres">
      <dgm:prSet presAssocID="{1AE1F744-D6AA-4A5B-9701-10E3AE41E137}" presName="Name37" presStyleLbl="parChTrans1D2" presStyleIdx="3" presStyleCnt="5"/>
      <dgm:spPr/>
    </dgm:pt>
    <dgm:pt modelId="{1F86EAD0-08B3-4B18-AC77-5806BE4EFD53}" type="pres">
      <dgm:prSet presAssocID="{D4F580ED-A241-40F6-9F7D-438BCB5B3728}" presName="hierRoot2" presStyleCnt="0">
        <dgm:presLayoutVars>
          <dgm:hierBranch val="init"/>
        </dgm:presLayoutVars>
      </dgm:prSet>
      <dgm:spPr/>
    </dgm:pt>
    <dgm:pt modelId="{06ED629B-3EE6-40AC-9C78-306D560EEA85}" type="pres">
      <dgm:prSet presAssocID="{D4F580ED-A241-40F6-9F7D-438BCB5B3728}" presName="rootComposite" presStyleCnt="0"/>
      <dgm:spPr/>
    </dgm:pt>
    <dgm:pt modelId="{5AD8CB10-AD73-4834-8371-453255ADFCB0}" type="pres">
      <dgm:prSet presAssocID="{D4F580ED-A241-40F6-9F7D-438BCB5B3728}" presName="rootText" presStyleLbl="node2" presStyleIdx="3" presStyleCnt="4">
        <dgm:presLayoutVars>
          <dgm:chPref val="3"/>
        </dgm:presLayoutVars>
      </dgm:prSet>
      <dgm:spPr/>
    </dgm:pt>
    <dgm:pt modelId="{7DEEEAD4-CCFC-414D-9804-E75B661DA429}" type="pres">
      <dgm:prSet presAssocID="{D4F580ED-A241-40F6-9F7D-438BCB5B3728}" presName="rootConnector" presStyleLbl="node2" presStyleIdx="3" presStyleCnt="4"/>
      <dgm:spPr/>
    </dgm:pt>
    <dgm:pt modelId="{B4388122-7E19-4ACE-9ACC-C765DAF758C8}" type="pres">
      <dgm:prSet presAssocID="{D4F580ED-A241-40F6-9F7D-438BCB5B3728}" presName="hierChild4" presStyleCnt="0"/>
      <dgm:spPr/>
    </dgm:pt>
    <dgm:pt modelId="{C26A31E9-3B3E-4A42-9161-C8B7D286EF7B}" type="pres">
      <dgm:prSet presAssocID="{D4F580ED-A241-40F6-9F7D-438BCB5B3728}" presName="hierChild5" presStyleCnt="0"/>
      <dgm:spPr/>
    </dgm:pt>
    <dgm:pt modelId="{70A26326-4237-47FA-A901-32563D7C1AF8}" type="pres">
      <dgm:prSet presAssocID="{61BF4ED1-9C74-465E-BCFA-2F36652547BB}" presName="hierChild3" presStyleCnt="0"/>
      <dgm:spPr/>
    </dgm:pt>
    <dgm:pt modelId="{7EFB12F5-C403-4B4F-9CF0-A6CF3A1EF19E}" type="pres">
      <dgm:prSet presAssocID="{4EB2E695-A9F5-4B76-B74F-50D2929F46F2}" presName="Name111" presStyleLbl="parChTrans1D2" presStyleIdx="4" presStyleCnt="5"/>
      <dgm:spPr/>
    </dgm:pt>
    <dgm:pt modelId="{ACFA1E56-8233-476B-89BD-1DF9086CF7C7}" type="pres">
      <dgm:prSet presAssocID="{5E82254B-9D7B-4B0F-81D2-76B71BFC6018}" presName="hierRoot3" presStyleCnt="0">
        <dgm:presLayoutVars>
          <dgm:hierBranch/>
        </dgm:presLayoutVars>
      </dgm:prSet>
      <dgm:spPr/>
    </dgm:pt>
    <dgm:pt modelId="{2D9F656A-2629-4630-8746-B62BD2CE64A3}" type="pres">
      <dgm:prSet presAssocID="{5E82254B-9D7B-4B0F-81D2-76B71BFC6018}" presName="rootComposite3" presStyleCnt="0"/>
      <dgm:spPr/>
    </dgm:pt>
    <dgm:pt modelId="{AFE37650-B825-4FD0-A137-5862631AD568}" type="pres">
      <dgm:prSet presAssocID="{5E82254B-9D7B-4B0F-81D2-76B71BFC6018}" presName="rootText3" presStyleLbl="asst1" presStyleIdx="0" presStyleCnt="1">
        <dgm:presLayoutVars>
          <dgm:chPref val="3"/>
        </dgm:presLayoutVars>
      </dgm:prSet>
      <dgm:spPr/>
    </dgm:pt>
    <dgm:pt modelId="{F865B59B-99CF-46E7-B2CD-466803CB794A}" type="pres">
      <dgm:prSet presAssocID="{5E82254B-9D7B-4B0F-81D2-76B71BFC6018}" presName="rootConnector3" presStyleLbl="asst1" presStyleIdx="0" presStyleCnt="1"/>
      <dgm:spPr/>
    </dgm:pt>
    <dgm:pt modelId="{044ECC81-9C35-4F2C-BB58-AACD18C98EEC}" type="pres">
      <dgm:prSet presAssocID="{5E82254B-9D7B-4B0F-81D2-76B71BFC6018}" presName="hierChild6" presStyleCnt="0"/>
      <dgm:spPr/>
    </dgm:pt>
    <dgm:pt modelId="{6EC3A4E6-708F-4318-B7CF-93093F3E1C08}" type="pres">
      <dgm:prSet presAssocID="{5E82254B-9D7B-4B0F-81D2-76B71BFC6018}" presName="hierChild7" presStyleCnt="0"/>
      <dgm:spPr/>
    </dgm:pt>
  </dgm:ptLst>
  <dgm:cxnLst>
    <dgm:cxn modelId="{BF2BDD0C-DB41-44E2-9487-9EF5FF64ADCF}" srcId="{05CA77F3-3CBA-4A91-AE5E-050C1EDE27A2}" destId="{61BF4ED1-9C74-465E-BCFA-2F36652547BB}" srcOrd="0" destOrd="0" parTransId="{7ABADE7D-EA8B-4044-9F65-BA74C31AE567}" sibTransId="{F3F9A1A1-A31D-48CE-898A-A23DBD5CDAD1}"/>
    <dgm:cxn modelId="{417D8719-17CE-49AE-A8E1-A158B30DE382}" srcId="{61BF4ED1-9C74-465E-BCFA-2F36652547BB}" destId="{2A2C1BC8-9102-4B49-B25A-291AD0FA7563}" srcOrd="1" destOrd="0" parTransId="{41024EEE-89B2-4C39-9A3B-44042944F5C0}" sibTransId="{F7F6BC38-3BBE-4433-9D16-1727BFB48841}"/>
    <dgm:cxn modelId="{7D6C371C-6788-4824-B764-95C9315B5E63}" type="presOf" srcId="{D6BE9355-4C2A-41F9-81D5-7D25E72024B5}" destId="{3B19478C-E816-4F39-A1B3-53EE9EEFE015}" srcOrd="0" destOrd="0" presId="urn:microsoft.com/office/officeart/2005/8/layout/orgChart1"/>
    <dgm:cxn modelId="{14BAE61E-5D62-4A12-B7C4-B790A5F0AB09}" type="presOf" srcId="{61BF4ED1-9C74-465E-BCFA-2F36652547BB}" destId="{9B297DA9-CB4C-4545-9C40-D867D57853BB}" srcOrd="0" destOrd="0" presId="urn:microsoft.com/office/officeart/2005/8/layout/orgChart1"/>
    <dgm:cxn modelId="{A7DE4220-7554-40BE-B664-0BBD903DA3BC}" type="presOf" srcId="{5E82254B-9D7B-4B0F-81D2-76B71BFC6018}" destId="{AFE37650-B825-4FD0-A137-5862631AD568}" srcOrd="0" destOrd="0" presId="urn:microsoft.com/office/officeart/2005/8/layout/orgChart1"/>
    <dgm:cxn modelId="{12864F2A-E43A-4158-9303-D4C34A45043B}" srcId="{61BF4ED1-9C74-465E-BCFA-2F36652547BB}" destId="{D6BE9355-4C2A-41F9-81D5-7D25E72024B5}" srcOrd="0" destOrd="0" parTransId="{14989A27-73F5-4E55-AF66-01E2A69A13A5}" sibTransId="{9831B108-3853-43CB-8B3A-EAEF1B2979F2}"/>
    <dgm:cxn modelId="{1DCBF565-FC43-4778-A913-FCE7F8D5B7F8}" type="presOf" srcId="{05CA77F3-3CBA-4A91-AE5E-050C1EDE27A2}" destId="{7BA691C2-A323-4154-93E3-9B5FDBB7F8EA}" srcOrd="0" destOrd="0" presId="urn:microsoft.com/office/officeart/2005/8/layout/orgChart1"/>
    <dgm:cxn modelId="{73164354-82FA-4A56-A8BE-3CCD3DFD934E}" type="presOf" srcId="{D6BE9355-4C2A-41F9-81D5-7D25E72024B5}" destId="{8033DD1E-3119-425E-B672-01A093CEA6F1}" srcOrd="1" destOrd="0" presId="urn:microsoft.com/office/officeart/2005/8/layout/orgChart1"/>
    <dgm:cxn modelId="{F2FFE68A-EE63-433A-B88F-0690BC05743A}" type="presOf" srcId="{0F42EEFD-0582-42C4-8B13-0C7F1EBAF9DD}" destId="{B34F5810-AA5F-4B1A-A0E4-5632684F6FC5}" srcOrd="0" destOrd="0" presId="urn:microsoft.com/office/officeart/2005/8/layout/orgChart1"/>
    <dgm:cxn modelId="{27A41294-E8DB-4AAC-AC37-9FC40AE0E39F}" type="presOf" srcId="{14989A27-73F5-4E55-AF66-01E2A69A13A5}" destId="{C3AEE76E-504B-4526-A228-142798A9DB00}" srcOrd="0" destOrd="0" presId="urn:microsoft.com/office/officeart/2005/8/layout/orgChart1"/>
    <dgm:cxn modelId="{FA258197-CE3B-4D85-9E05-A7C0B2804706}" type="presOf" srcId="{D4F580ED-A241-40F6-9F7D-438BCB5B3728}" destId="{5AD8CB10-AD73-4834-8371-453255ADFCB0}" srcOrd="0" destOrd="0" presId="urn:microsoft.com/office/officeart/2005/8/layout/orgChart1"/>
    <dgm:cxn modelId="{B3E9AF9E-0CE8-45D1-9D4A-A25D70DC27E0}" type="presOf" srcId="{61BF4ED1-9C74-465E-BCFA-2F36652547BB}" destId="{140DE4FC-8662-444E-AA69-48882214EE96}" srcOrd="1" destOrd="0" presId="urn:microsoft.com/office/officeart/2005/8/layout/orgChart1"/>
    <dgm:cxn modelId="{D751FA9F-ACB7-424D-BE29-F4CF0F88FF9F}" type="presOf" srcId="{0BEEC61A-3920-4970-AE67-95AD07948529}" destId="{D2E1E67F-8764-4623-A097-48A9AE68B284}" srcOrd="1" destOrd="0" presId="urn:microsoft.com/office/officeart/2005/8/layout/orgChart1"/>
    <dgm:cxn modelId="{CFD3CEA2-0B71-47DD-AACD-ADD787951163}" type="presOf" srcId="{D4F580ED-A241-40F6-9F7D-438BCB5B3728}" destId="{7DEEEAD4-CCFC-414D-9804-E75B661DA429}" srcOrd="1" destOrd="0" presId="urn:microsoft.com/office/officeart/2005/8/layout/orgChart1"/>
    <dgm:cxn modelId="{BA5AAEA4-9E89-4F36-9009-5C62ED47B184}" type="presOf" srcId="{1AE1F744-D6AA-4A5B-9701-10E3AE41E137}" destId="{E253A2BB-7951-4B52-8A52-8E42065125EF}" srcOrd="0" destOrd="0" presId="urn:microsoft.com/office/officeart/2005/8/layout/orgChart1"/>
    <dgm:cxn modelId="{915C4DA5-3A34-44A8-A2BE-B9E2DB7AA421}" type="presOf" srcId="{2A2C1BC8-9102-4B49-B25A-291AD0FA7563}" destId="{FEBC0A76-C04A-4D1B-A6DD-27625A548C64}" srcOrd="1" destOrd="0" presId="urn:microsoft.com/office/officeart/2005/8/layout/orgChart1"/>
    <dgm:cxn modelId="{6F3709A7-DE57-43FF-9803-68B3C83690FB}" type="presOf" srcId="{2A2C1BC8-9102-4B49-B25A-291AD0FA7563}" destId="{9329E6AD-FEE4-457F-898A-A0A2D4FEDFC3}" srcOrd="0" destOrd="0" presId="urn:microsoft.com/office/officeart/2005/8/layout/orgChart1"/>
    <dgm:cxn modelId="{A7FF3AAD-2496-4BA8-8F5A-18AB279BADA7}" type="presOf" srcId="{5E82254B-9D7B-4B0F-81D2-76B71BFC6018}" destId="{F865B59B-99CF-46E7-B2CD-466803CB794A}" srcOrd="1" destOrd="0" presId="urn:microsoft.com/office/officeart/2005/8/layout/orgChart1"/>
    <dgm:cxn modelId="{8A9C5FBC-A9A8-4BFD-8E72-E2D81CB9F423}" srcId="{61BF4ED1-9C74-465E-BCFA-2F36652547BB}" destId="{5E82254B-9D7B-4B0F-81D2-76B71BFC6018}" srcOrd="2" destOrd="0" parTransId="{4EB2E695-A9F5-4B76-B74F-50D2929F46F2}" sibTransId="{3F2E6CD5-5356-4D02-8867-296E264CCD46}"/>
    <dgm:cxn modelId="{57D359C5-D5DE-47C9-A57B-303B7900F7FE}" type="presOf" srcId="{4EB2E695-A9F5-4B76-B74F-50D2929F46F2}" destId="{7EFB12F5-C403-4B4F-9CF0-A6CF3A1EF19E}" srcOrd="0" destOrd="0" presId="urn:microsoft.com/office/officeart/2005/8/layout/orgChart1"/>
    <dgm:cxn modelId="{7F3167CC-C155-4888-A5B3-7AF4B9E51B10}" srcId="{61BF4ED1-9C74-465E-BCFA-2F36652547BB}" destId="{D4F580ED-A241-40F6-9F7D-438BCB5B3728}" srcOrd="4" destOrd="0" parTransId="{1AE1F744-D6AA-4A5B-9701-10E3AE41E137}" sibTransId="{2685BD5A-089C-4510-9B5D-5181153C5185}"/>
    <dgm:cxn modelId="{C75609EB-93E5-4423-AC47-2EF89A469CCA}" srcId="{61BF4ED1-9C74-465E-BCFA-2F36652547BB}" destId="{0BEEC61A-3920-4970-AE67-95AD07948529}" srcOrd="3" destOrd="0" parTransId="{0F42EEFD-0582-42C4-8B13-0C7F1EBAF9DD}" sibTransId="{6A7C0371-46DD-4C3B-BBB1-26E67A68C81B}"/>
    <dgm:cxn modelId="{9FC3EAED-55EA-4788-9E76-28619EDA5629}" type="presOf" srcId="{0BEEC61A-3920-4970-AE67-95AD07948529}" destId="{31843940-D1B9-4EC5-B76F-D7D11EDCD8F6}" srcOrd="0" destOrd="0" presId="urn:microsoft.com/office/officeart/2005/8/layout/orgChart1"/>
    <dgm:cxn modelId="{8287E1EF-847A-427B-B5B7-26A3CA6BCA78}" type="presOf" srcId="{41024EEE-89B2-4C39-9A3B-44042944F5C0}" destId="{DD4C799F-73D2-43D0-A9F2-7D7D7D5EC9AA}" srcOrd="0" destOrd="0" presId="urn:microsoft.com/office/officeart/2005/8/layout/orgChart1"/>
    <dgm:cxn modelId="{09B55FD0-7659-48C0-8B68-8BF7F6273625}" type="presParOf" srcId="{7BA691C2-A323-4154-93E3-9B5FDBB7F8EA}" destId="{2260FE89-0FA0-41B8-8D29-3570A7DEEFD6}" srcOrd="0" destOrd="0" presId="urn:microsoft.com/office/officeart/2005/8/layout/orgChart1"/>
    <dgm:cxn modelId="{128C9784-FAB9-4983-AEF0-CFFAB25B4194}" type="presParOf" srcId="{2260FE89-0FA0-41B8-8D29-3570A7DEEFD6}" destId="{DDD5A3DE-CF0C-4496-B94E-6C10735EB4B5}" srcOrd="0" destOrd="0" presId="urn:microsoft.com/office/officeart/2005/8/layout/orgChart1"/>
    <dgm:cxn modelId="{14C27018-7670-4F9C-8C5A-AB7BE2661323}" type="presParOf" srcId="{DDD5A3DE-CF0C-4496-B94E-6C10735EB4B5}" destId="{9B297DA9-CB4C-4545-9C40-D867D57853BB}" srcOrd="0" destOrd="0" presId="urn:microsoft.com/office/officeart/2005/8/layout/orgChart1"/>
    <dgm:cxn modelId="{99ED84A1-566C-422B-977E-CB53DBC752E8}" type="presParOf" srcId="{DDD5A3DE-CF0C-4496-B94E-6C10735EB4B5}" destId="{140DE4FC-8662-444E-AA69-48882214EE96}" srcOrd="1" destOrd="0" presId="urn:microsoft.com/office/officeart/2005/8/layout/orgChart1"/>
    <dgm:cxn modelId="{C197B7E2-4CD5-436A-9161-35E835280003}" type="presParOf" srcId="{2260FE89-0FA0-41B8-8D29-3570A7DEEFD6}" destId="{C9C605BF-84FE-4628-8D2D-CEBC3F1BCF1B}" srcOrd="1" destOrd="0" presId="urn:microsoft.com/office/officeart/2005/8/layout/orgChart1"/>
    <dgm:cxn modelId="{E43E118D-2D41-4DE1-9D09-E084574D587C}" type="presParOf" srcId="{C9C605BF-84FE-4628-8D2D-CEBC3F1BCF1B}" destId="{C3AEE76E-504B-4526-A228-142798A9DB00}" srcOrd="0" destOrd="0" presId="urn:microsoft.com/office/officeart/2005/8/layout/orgChart1"/>
    <dgm:cxn modelId="{A628D614-9E13-4897-8003-015A9DF3710A}" type="presParOf" srcId="{C9C605BF-84FE-4628-8D2D-CEBC3F1BCF1B}" destId="{F0C7B4EC-9445-4F6E-AC58-F3823D02D5B8}" srcOrd="1" destOrd="0" presId="urn:microsoft.com/office/officeart/2005/8/layout/orgChart1"/>
    <dgm:cxn modelId="{9FCAEB24-16DE-4FA4-87B2-FB6B29C70595}" type="presParOf" srcId="{F0C7B4EC-9445-4F6E-AC58-F3823D02D5B8}" destId="{F6A24EAC-4AB5-4E97-8C0A-B1675F448C1A}" srcOrd="0" destOrd="0" presId="urn:microsoft.com/office/officeart/2005/8/layout/orgChart1"/>
    <dgm:cxn modelId="{D1291074-8EF3-43C1-B83B-20282D2F35DC}" type="presParOf" srcId="{F6A24EAC-4AB5-4E97-8C0A-B1675F448C1A}" destId="{3B19478C-E816-4F39-A1B3-53EE9EEFE015}" srcOrd="0" destOrd="0" presId="urn:microsoft.com/office/officeart/2005/8/layout/orgChart1"/>
    <dgm:cxn modelId="{6D1FFB5C-8E02-4399-BB81-85E0DB176156}" type="presParOf" srcId="{F6A24EAC-4AB5-4E97-8C0A-B1675F448C1A}" destId="{8033DD1E-3119-425E-B672-01A093CEA6F1}" srcOrd="1" destOrd="0" presId="urn:microsoft.com/office/officeart/2005/8/layout/orgChart1"/>
    <dgm:cxn modelId="{0B9283D7-5A80-47C8-A7D1-368DE11AD7C9}" type="presParOf" srcId="{F0C7B4EC-9445-4F6E-AC58-F3823D02D5B8}" destId="{D69D0F31-F3DE-472B-8C84-A4F6BD013D65}" srcOrd="1" destOrd="0" presId="urn:microsoft.com/office/officeart/2005/8/layout/orgChart1"/>
    <dgm:cxn modelId="{4E721D93-76DC-4569-93DD-6B3754006A93}" type="presParOf" srcId="{F0C7B4EC-9445-4F6E-AC58-F3823D02D5B8}" destId="{0F4B6036-ABD7-4C98-88B5-E3C17CA85BED}" srcOrd="2" destOrd="0" presId="urn:microsoft.com/office/officeart/2005/8/layout/orgChart1"/>
    <dgm:cxn modelId="{99568078-0F00-45EC-B8DE-6B3AB72B13F4}" type="presParOf" srcId="{C9C605BF-84FE-4628-8D2D-CEBC3F1BCF1B}" destId="{DD4C799F-73D2-43D0-A9F2-7D7D7D5EC9AA}" srcOrd="2" destOrd="0" presId="urn:microsoft.com/office/officeart/2005/8/layout/orgChart1"/>
    <dgm:cxn modelId="{77E14987-C542-4622-86A9-336001CED0CC}" type="presParOf" srcId="{C9C605BF-84FE-4628-8D2D-CEBC3F1BCF1B}" destId="{E51BCE0F-F528-4B18-9EBE-ADC417F35750}" srcOrd="3" destOrd="0" presId="urn:microsoft.com/office/officeart/2005/8/layout/orgChart1"/>
    <dgm:cxn modelId="{27324315-74ED-4326-AD85-955E17FF726E}" type="presParOf" srcId="{E51BCE0F-F528-4B18-9EBE-ADC417F35750}" destId="{A4EC11FF-8E94-449C-81E6-49D9B82CE0B8}" srcOrd="0" destOrd="0" presId="urn:microsoft.com/office/officeart/2005/8/layout/orgChart1"/>
    <dgm:cxn modelId="{13FAE723-022A-4831-B0AD-2769A6FFA3CC}" type="presParOf" srcId="{A4EC11FF-8E94-449C-81E6-49D9B82CE0B8}" destId="{9329E6AD-FEE4-457F-898A-A0A2D4FEDFC3}" srcOrd="0" destOrd="0" presId="urn:microsoft.com/office/officeart/2005/8/layout/orgChart1"/>
    <dgm:cxn modelId="{B7C112B3-C3F2-4F69-A3F5-AAC4D85156C6}" type="presParOf" srcId="{A4EC11FF-8E94-449C-81E6-49D9B82CE0B8}" destId="{FEBC0A76-C04A-4D1B-A6DD-27625A548C64}" srcOrd="1" destOrd="0" presId="urn:microsoft.com/office/officeart/2005/8/layout/orgChart1"/>
    <dgm:cxn modelId="{C28C881F-3AE1-4907-919A-780D29D37A79}" type="presParOf" srcId="{E51BCE0F-F528-4B18-9EBE-ADC417F35750}" destId="{35833AD6-C46A-4564-8432-9F2B9AB5028B}" srcOrd="1" destOrd="0" presId="urn:microsoft.com/office/officeart/2005/8/layout/orgChart1"/>
    <dgm:cxn modelId="{10AA3A0F-6703-4EF1-9D10-E2D08AD250A1}" type="presParOf" srcId="{E51BCE0F-F528-4B18-9EBE-ADC417F35750}" destId="{240B8E28-E10A-431B-8111-16F4BB002379}" srcOrd="2" destOrd="0" presId="urn:microsoft.com/office/officeart/2005/8/layout/orgChart1"/>
    <dgm:cxn modelId="{17436CCD-C1FE-4FD8-805B-D73272CDD124}" type="presParOf" srcId="{C9C605BF-84FE-4628-8D2D-CEBC3F1BCF1B}" destId="{B34F5810-AA5F-4B1A-A0E4-5632684F6FC5}" srcOrd="4" destOrd="0" presId="urn:microsoft.com/office/officeart/2005/8/layout/orgChart1"/>
    <dgm:cxn modelId="{07EBA0DF-2285-43A0-A62A-3C4CB2B3485C}" type="presParOf" srcId="{C9C605BF-84FE-4628-8D2D-CEBC3F1BCF1B}" destId="{24608C3F-A575-40A5-B584-8ABE82A4D547}" srcOrd="5" destOrd="0" presId="urn:microsoft.com/office/officeart/2005/8/layout/orgChart1"/>
    <dgm:cxn modelId="{E9EF199B-F24E-45F0-A34A-C5A2CCDF99EA}" type="presParOf" srcId="{24608C3F-A575-40A5-B584-8ABE82A4D547}" destId="{42505F16-B2BA-4AE3-B755-04FAAE48B352}" srcOrd="0" destOrd="0" presId="urn:microsoft.com/office/officeart/2005/8/layout/orgChart1"/>
    <dgm:cxn modelId="{9BCBDAF7-4E8A-4973-A671-82954EC11454}" type="presParOf" srcId="{42505F16-B2BA-4AE3-B755-04FAAE48B352}" destId="{31843940-D1B9-4EC5-B76F-D7D11EDCD8F6}" srcOrd="0" destOrd="0" presId="urn:microsoft.com/office/officeart/2005/8/layout/orgChart1"/>
    <dgm:cxn modelId="{6EED4D2C-0D4C-4178-AF67-F4DDA9A81995}" type="presParOf" srcId="{42505F16-B2BA-4AE3-B755-04FAAE48B352}" destId="{D2E1E67F-8764-4623-A097-48A9AE68B284}" srcOrd="1" destOrd="0" presId="urn:microsoft.com/office/officeart/2005/8/layout/orgChart1"/>
    <dgm:cxn modelId="{777A2920-DC23-4EE2-97CB-79193B85F1BE}" type="presParOf" srcId="{24608C3F-A575-40A5-B584-8ABE82A4D547}" destId="{664C876E-1033-4BB2-987A-7FB5EF93BA90}" srcOrd="1" destOrd="0" presId="urn:microsoft.com/office/officeart/2005/8/layout/orgChart1"/>
    <dgm:cxn modelId="{5B49F472-525F-4F32-A01B-33C526D3F6E2}" type="presParOf" srcId="{24608C3F-A575-40A5-B584-8ABE82A4D547}" destId="{6CF681DE-1020-4973-AB81-E77C6E59860F}" srcOrd="2" destOrd="0" presId="urn:microsoft.com/office/officeart/2005/8/layout/orgChart1"/>
    <dgm:cxn modelId="{B1C307DF-BF49-4C93-B01F-47C936CEDE82}" type="presParOf" srcId="{C9C605BF-84FE-4628-8D2D-CEBC3F1BCF1B}" destId="{E253A2BB-7951-4B52-8A52-8E42065125EF}" srcOrd="6" destOrd="0" presId="urn:microsoft.com/office/officeart/2005/8/layout/orgChart1"/>
    <dgm:cxn modelId="{6F28A8DE-2DF0-4237-9AC4-E13783AB9C5A}" type="presParOf" srcId="{C9C605BF-84FE-4628-8D2D-CEBC3F1BCF1B}" destId="{1F86EAD0-08B3-4B18-AC77-5806BE4EFD53}" srcOrd="7" destOrd="0" presId="urn:microsoft.com/office/officeart/2005/8/layout/orgChart1"/>
    <dgm:cxn modelId="{DC4086EF-6098-4F33-9B87-7039796C1D1F}" type="presParOf" srcId="{1F86EAD0-08B3-4B18-AC77-5806BE4EFD53}" destId="{06ED629B-3EE6-40AC-9C78-306D560EEA85}" srcOrd="0" destOrd="0" presId="urn:microsoft.com/office/officeart/2005/8/layout/orgChart1"/>
    <dgm:cxn modelId="{C6454B6E-442C-4F56-96F1-EA031BA41E1E}" type="presParOf" srcId="{06ED629B-3EE6-40AC-9C78-306D560EEA85}" destId="{5AD8CB10-AD73-4834-8371-453255ADFCB0}" srcOrd="0" destOrd="0" presId="urn:microsoft.com/office/officeart/2005/8/layout/orgChart1"/>
    <dgm:cxn modelId="{69F86009-CCC9-4B37-B799-08496CA214FB}" type="presParOf" srcId="{06ED629B-3EE6-40AC-9C78-306D560EEA85}" destId="{7DEEEAD4-CCFC-414D-9804-E75B661DA429}" srcOrd="1" destOrd="0" presId="urn:microsoft.com/office/officeart/2005/8/layout/orgChart1"/>
    <dgm:cxn modelId="{1EEBB6C5-446E-4A57-9ABE-EDB23E8FFA34}" type="presParOf" srcId="{1F86EAD0-08B3-4B18-AC77-5806BE4EFD53}" destId="{B4388122-7E19-4ACE-9ACC-C765DAF758C8}" srcOrd="1" destOrd="0" presId="urn:microsoft.com/office/officeart/2005/8/layout/orgChart1"/>
    <dgm:cxn modelId="{6492EA62-F11F-4E4B-A186-9AB98C1645E9}" type="presParOf" srcId="{1F86EAD0-08B3-4B18-AC77-5806BE4EFD53}" destId="{C26A31E9-3B3E-4A42-9161-C8B7D286EF7B}" srcOrd="2" destOrd="0" presId="urn:microsoft.com/office/officeart/2005/8/layout/orgChart1"/>
    <dgm:cxn modelId="{7694B62E-18D6-4A2A-8C54-1B59D8561B0E}" type="presParOf" srcId="{2260FE89-0FA0-41B8-8D29-3570A7DEEFD6}" destId="{70A26326-4237-47FA-A901-32563D7C1AF8}" srcOrd="2" destOrd="0" presId="urn:microsoft.com/office/officeart/2005/8/layout/orgChart1"/>
    <dgm:cxn modelId="{26744F57-F0DC-425B-BB2A-9041ED23729B}" type="presParOf" srcId="{70A26326-4237-47FA-A901-32563D7C1AF8}" destId="{7EFB12F5-C403-4B4F-9CF0-A6CF3A1EF19E}" srcOrd="0" destOrd="0" presId="urn:microsoft.com/office/officeart/2005/8/layout/orgChart1"/>
    <dgm:cxn modelId="{80E15275-BD55-4E7B-B678-1EC9F0E7C6CD}" type="presParOf" srcId="{70A26326-4237-47FA-A901-32563D7C1AF8}" destId="{ACFA1E56-8233-476B-89BD-1DF9086CF7C7}" srcOrd="1" destOrd="0" presId="urn:microsoft.com/office/officeart/2005/8/layout/orgChart1"/>
    <dgm:cxn modelId="{F1A6A1BD-C5D9-4501-8684-B868AA4A3F46}" type="presParOf" srcId="{ACFA1E56-8233-476B-89BD-1DF9086CF7C7}" destId="{2D9F656A-2629-4630-8746-B62BD2CE64A3}" srcOrd="0" destOrd="0" presId="urn:microsoft.com/office/officeart/2005/8/layout/orgChart1"/>
    <dgm:cxn modelId="{0D46ABAD-B815-4C29-B8A3-AC4C7BB88B5D}" type="presParOf" srcId="{2D9F656A-2629-4630-8746-B62BD2CE64A3}" destId="{AFE37650-B825-4FD0-A137-5862631AD568}" srcOrd="0" destOrd="0" presId="urn:microsoft.com/office/officeart/2005/8/layout/orgChart1"/>
    <dgm:cxn modelId="{4A1E48C3-1FE1-4F91-9416-B5D04158E8D5}" type="presParOf" srcId="{2D9F656A-2629-4630-8746-B62BD2CE64A3}" destId="{F865B59B-99CF-46E7-B2CD-466803CB794A}" srcOrd="1" destOrd="0" presId="urn:microsoft.com/office/officeart/2005/8/layout/orgChart1"/>
    <dgm:cxn modelId="{FE6767AE-37C2-403E-BA5B-CE1DB10B2E90}" type="presParOf" srcId="{ACFA1E56-8233-476B-89BD-1DF9086CF7C7}" destId="{044ECC81-9C35-4F2C-BB58-AACD18C98EEC}" srcOrd="1" destOrd="0" presId="urn:microsoft.com/office/officeart/2005/8/layout/orgChart1"/>
    <dgm:cxn modelId="{0B7F4FEC-94F0-483E-9F10-523198C4938B}" type="presParOf" srcId="{ACFA1E56-8233-476B-89BD-1DF9086CF7C7}" destId="{6EC3A4E6-708F-4318-B7CF-93093F3E1C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12F5-C403-4B4F-9CF0-A6CF3A1EF19E}">
      <dsp:nvSpPr>
        <dsp:cNvPr id="0" name=""/>
        <dsp:cNvSpPr/>
      </dsp:nvSpPr>
      <dsp:spPr>
        <a:xfrm>
          <a:off x="2618907" y="1055678"/>
          <a:ext cx="124292" cy="544521"/>
        </a:xfrm>
        <a:custGeom>
          <a:avLst/>
          <a:gdLst/>
          <a:ahLst/>
          <a:cxnLst/>
          <a:rect l="0" t="0" r="0" b="0"/>
          <a:pathLst>
            <a:path>
              <a:moveTo>
                <a:pt x="124292" y="0"/>
              </a:moveTo>
              <a:lnTo>
                <a:pt x="124292" y="544521"/>
              </a:lnTo>
              <a:lnTo>
                <a:pt x="0" y="5445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3A2BB-7951-4B52-8A52-8E42065125EF}">
      <dsp:nvSpPr>
        <dsp:cNvPr id="0" name=""/>
        <dsp:cNvSpPr/>
      </dsp:nvSpPr>
      <dsp:spPr>
        <a:xfrm>
          <a:off x="2743200" y="1055678"/>
          <a:ext cx="2148491" cy="108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749"/>
              </a:lnTo>
              <a:lnTo>
                <a:pt x="2148491" y="964749"/>
              </a:lnTo>
              <a:lnTo>
                <a:pt x="2148491" y="108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F5810-AA5F-4B1A-A0E4-5632684F6FC5}">
      <dsp:nvSpPr>
        <dsp:cNvPr id="0" name=""/>
        <dsp:cNvSpPr/>
      </dsp:nvSpPr>
      <dsp:spPr>
        <a:xfrm>
          <a:off x="2743200" y="1055678"/>
          <a:ext cx="716163" cy="108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749"/>
              </a:lnTo>
              <a:lnTo>
                <a:pt x="716163" y="964749"/>
              </a:lnTo>
              <a:lnTo>
                <a:pt x="716163" y="108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C799F-73D2-43D0-A9F2-7D7D7D5EC9AA}">
      <dsp:nvSpPr>
        <dsp:cNvPr id="0" name=""/>
        <dsp:cNvSpPr/>
      </dsp:nvSpPr>
      <dsp:spPr>
        <a:xfrm>
          <a:off x="2027036" y="1055678"/>
          <a:ext cx="716163" cy="1089042"/>
        </a:xfrm>
        <a:custGeom>
          <a:avLst/>
          <a:gdLst/>
          <a:ahLst/>
          <a:cxnLst/>
          <a:rect l="0" t="0" r="0" b="0"/>
          <a:pathLst>
            <a:path>
              <a:moveTo>
                <a:pt x="716163" y="0"/>
              </a:moveTo>
              <a:lnTo>
                <a:pt x="716163" y="964749"/>
              </a:lnTo>
              <a:lnTo>
                <a:pt x="0" y="964749"/>
              </a:lnTo>
              <a:lnTo>
                <a:pt x="0" y="108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E76E-504B-4526-A228-142798A9DB00}">
      <dsp:nvSpPr>
        <dsp:cNvPr id="0" name=""/>
        <dsp:cNvSpPr/>
      </dsp:nvSpPr>
      <dsp:spPr>
        <a:xfrm>
          <a:off x="594708" y="1055678"/>
          <a:ext cx="2148491" cy="1089042"/>
        </a:xfrm>
        <a:custGeom>
          <a:avLst/>
          <a:gdLst/>
          <a:ahLst/>
          <a:cxnLst/>
          <a:rect l="0" t="0" r="0" b="0"/>
          <a:pathLst>
            <a:path>
              <a:moveTo>
                <a:pt x="2148491" y="0"/>
              </a:moveTo>
              <a:lnTo>
                <a:pt x="2148491" y="964749"/>
              </a:lnTo>
              <a:lnTo>
                <a:pt x="0" y="964749"/>
              </a:lnTo>
              <a:lnTo>
                <a:pt x="0" y="1089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97DA9-CB4C-4545-9C40-D867D57853BB}">
      <dsp:nvSpPr>
        <dsp:cNvPr id="0" name=""/>
        <dsp:cNvSpPr/>
      </dsp:nvSpPr>
      <dsp:spPr>
        <a:xfrm>
          <a:off x="2151329" y="463807"/>
          <a:ext cx="1183741" cy="5918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Styringsgruppe Transport av psykisk syke midler</a:t>
          </a:r>
        </a:p>
      </dsp:txBody>
      <dsp:txXfrm>
        <a:off x="2151329" y="463807"/>
        <a:ext cx="1183741" cy="591870"/>
      </dsp:txXfrm>
    </dsp:sp>
    <dsp:sp modelId="{3B19478C-E816-4F39-A1B3-53EE9EEFE015}">
      <dsp:nvSpPr>
        <dsp:cNvPr id="0" name=""/>
        <dsp:cNvSpPr/>
      </dsp:nvSpPr>
      <dsp:spPr>
        <a:xfrm>
          <a:off x="2837" y="2144721"/>
          <a:ext cx="1183741" cy="5918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AMC2</a:t>
          </a:r>
        </a:p>
      </dsp:txBody>
      <dsp:txXfrm>
        <a:off x="2837" y="2144721"/>
        <a:ext cx="1183741" cy="591870"/>
      </dsp:txXfrm>
    </dsp:sp>
    <dsp:sp modelId="{9329E6AD-FEE4-457F-898A-A0A2D4FEDFC3}">
      <dsp:nvSpPr>
        <dsp:cNvPr id="0" name=""/>
        <dsp:cNvSpPr/>
      </dsp:nvSpPr>
      <dsp:spPr>
        <a:xfrm>
          <a:off x="1435165" y="2144721"/>
          <a:ext cx="1183741" cy="5918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Ambulansen</a:t>
          </a:r>
        </a:p>
      </dsp:txBody>
      <dsp:txXfrm>
        <a:off x="1435165" y="2144721"/>
        <a:ext cx="1183741" cy="591870"/>
      </dsp:txXfrm>
    </dsp:sp>
    <dsp:sp modelId="{31843940-D1B9-4EC5-B76F-D7D11EDCD8F6}">
      <dsp:nvSpPr>
        <dsp:cNvPr id="0" name=""/>
        <dsp:cNvSpPr/>
      </dsp:nvSpPr>
      <dsp:spPr>
        <a:xfrm>
          <a:off x="2867492" y="2144721"/>
          <a:ext cx="1183741" cy="5918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AMK</a:t>
          </a:r>
        </a:p>
      </dsp:txBody>
      <dsp:txXfrm>
        <a:off x="2867492" y="2144721"/>
        <a:ext cx="1183741" cy="591870"/>
      </dsp:txXfrm>
    </dsp:sp>
    <dsp:sp modelId="{5AD8CB10-AD73-4834-8371-453255ADFCB0}">
      <dsp:nvSpPr>
        <dsp:cNvPr id="0" name=""/>
        <dsp:cNvSpPr/>
      </dsp:nvSpPr>
      <dsp:spPr>
        <a:xfrm>
          <a:off x="4299820" y="2144721"/>
          <a:ext cx="1183741" cy="5918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Helse Vest IKT</a:t>
          </a:r>
        </a:p>
      </dsp:txBody>
      <dsp:txXfrm>
        <a:off x="4299820" y="2144721"/>
        <a:ext cx="1183741" cy="591870"/>
      </dsp:txXfrm>
    </dsp:sp>
    <dsp:sp modelId="{AFE37650-B825-4FD0-A137-5862631AD568}">
      <dsp:nvSpPr>
        <dsp:cNvPr id="0" name=""/>
        <dsp:cNvSpPr/>
      </dsp:nvSpPr>
      <dsp:spPr>
        <a:xfrm>
          <a:off x="1435165" y="1304264"/>
          <a:ext cx="1183741" cy="5918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Prosjektgruppe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/>
            <a:t>VR Simulering</a:t>
          </a:r>
        </a:p>
      </dsp:txBody>
      <dsp:txXfrm>
        <a:off x="1435165" y="1304264"/>
        <a:ext cx="1183741" cy="59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t>02.10.2023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t>02.10.2023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/>
              <a:t>Sak 1</a:t>
            </a:r>
          </a:p>
          <a:p>
            <a:pPr lvl="0"/>
            <a:r>
              <a:rPr lang="nb-NO" dirty="0"/>
              <a:t>Sak 2</a:t>
            </a:r>
          </a:p>
          <a:p>
            <a:pPr lvl="0"/>
            <a:r>
              <a:rPr lang="nb-NO" dirty="0"/>
              <a:t>Sak 3</a:t>
            </a:r>
          </a:p>
          <a:p>
            <a:pPr lvl="0"/>
            <a:r>
              <a:rPr lang="nb-NO" dirty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224413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pic>
        <p:nvPicPr>
          <p:cNvPr id="17" name="Bilde 1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4" name="Bilde 13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8" y="5873949"/>
            <a:ext cx="375513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0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helse-stavanger.no/transport-av-psykisk-syk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</p:spPr>
        <p:txBody>
          <a:bodyPr/>
          <a:lstStyle/>
          <a:p>
            <a:r>
              <a:rPr lang="nb-NO" dirty="0"/>
              <a:t>VR - simulering</a:t>
            </a:r>
          </a:p>
        </p:txBody>
      </p:sp>
      <p:sp>
        <p:nvSpPr>
          <p:cNvPr id="3" name="TekstSylin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2400" y="43815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756924" y="2713850"/>
            <a:ext cx="612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Et </a:t>
            </a:r>
            <a:r>
              <a:rPr lang="en-GB" sz="2800" dirty="0" err="1">
                <a:solidFill>
                  <a:schemeClr val="bg1"/>
                </a:solidFill>
              </a:rPr>
              <a:t>prosjekt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fra</a:t>
            </a:r>
            <a:r>
              <a:rPr lang="en-GB" sz="2800" dirty="0">
                <a:solidFill>
                  <a:schemeClr val="bg1"/>
                </a:solidFill>
              </a:rPr>
              <a:t> Transport </a:t>
            </a:r>
            <a:r>
              <a:rPr lang="en-GB" sz="2800" dirty="0" err="1">
                <a:solidFill>
                  <a:schemeClr val="bg1"/>
                </a:solidFill>
              </a:rPr>
              <a:t>av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psykisk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syke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114963" y="6325804"/>
            <a:ext cx="612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Frode Bremseth – </a:t>
            </a:r>
            <a:r>
              <a:rPr lang="en-GB" sz="1600" dirty="0" err="1">
                <a:solidFill>
                  <a:schemeClr val="bg1"/>
                </a:solidFill>
              </a:rPr>
              <a:t>prosjektleder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Bild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4" y="0"/>
            <a:ext cx="2279094" cy="14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365994"/>
            <a:ext cx="8021145" cy="3046988"/>
          </a:xfrm>
        </p:spPr>
        <p:txBody>
          <a:bodyPr/>
          <a:lstStyle/>
          <a:p>
            <a:r>
              <a:rPr lang="nb-NO" sz="2000" dirty="0"/>
              <a:t>Personal på akuttmottak i psykiatri gjennomførte simuleringer (høsten 2019)</a:t>
            </a:r>
          </a:p>
          <a:p>
            <a:r>
              <a:rPr lang="nb-NO" sz="2000" dirty="0"/>
              <a:t>Gjennomført kurs for ambulansearbeidere i Stavanger (desember 2019)</a:t>
            </a:r>
          </a:p>
          <a:p>
            <a:r>
              <a:rPr lang="nb-NO" sz="2000" dirty="0"/>
              <a:t>Flere dager med simulering for studenter i paramedisin (februar 2020)</a:t>
            </a:r>
          </a:p>
          <a:p>
            <a:r>
              <a:rPr lang="nb-NO" sz="2000" dirty="0"/>
              <a:t>Lansert for prehospital klinikk 5. mars. Satt på pause av pandemi. Kurs for </a:t>
            </a:r>
            <a:r>
              <a:rPr lang="nb-NO" sz="2000" dirty="0" err="1"/>
              <a:t>fasilitatorer</a:t>
            </a:r>
            <a:r>
              <a:rPr lang="nb-NO" sz="2000" dirty="0"/>
              <a:t> avholdt 10. juni. Starter distribuering i prehospital klinikk i løpet av sommeren 2020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 langt er vi kommet?</a:t>
            </a:r>
          </a:p>
        </p:txBody>
      </p:sp>
      <p:pic>
        <p:nvPicPr>
          <p:cNvPr id="4" name="Bild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0" y="4568510"/>
            <a:ext cx="6929825" cy="153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811925"/>
            <a:ext cx="8021145" cy="3539430"/>
          </a:xfrm>
        </p:spPr>
        <p:txBody>
          <a:bodyPr/>
          <a:lstStyle/>
          <a:p>
            <a:r>
              <a:rPr lang="nb-NO" sz="1600" dirty="0"/>
              <a:t>Første filminnspillingsdager var 24. og 25. oktober 2019, ny innspilling 24.02.20</a:t>
            </a:r>
          </a:p>
          <a:p>
            <a:r>
              <a:rPr lang="nb-NO" sz="1600" dirty="0"/>
              <a:t>Presentert for prosjektgruppe ved UIS, helsefakultetet og </a:t>
            </a:r>
            <a:r>
              <a:rPr lang="nb-NO" sz="1600" dirty="0" err="1"/>
              <a:t>Nettop</a:t>
            </a:r>
            <a:r>
              <a:rPr lang="nb-NO" sz="1600" dirty="0"/>
              <a:t>.</a:t>
            </a:r>
          </a:p>
          <a:p>
            <a:r>
              <a:rPr lang="nb-NO" sz="1600" dirty="0"/>
              <a:t>Presentert for Helsecampus ved UIS, som har gått til innkjøp av flere VR- briller. Inspirert av vårt prosjekt. Erfaringsutveksling og samarbeid.</a:t>
            </a:r>
          </a:p>
          <a:p>
            <a:r>
              <a:rPr lang="nb-NO" sz="1600" dirty="0"/>
              <a:t>Stand på Schizofrenidagene. (November 2019)</a:t>
            </a:r>
          </a:p>
          <a:p>
            <a:r>
              <a:rPr lang="nb-NO" sz="1600" dirty="0"/>
              <a:t>Presentert for TIPS</a:t>
            </a:r>
          </a:p>
          <a:p>
            <a:r>
              <a:rPr lang="nb-NO" sz="1600" dirty="0"/>
              <a:t>Presentert for OCD-team</a:t>
            </a:r>
          </a:p>
          <a:p>
            <a:r>
              <a:rPr lang="nb-NO" sz="1600" dirty="0"/>
              <a:t>Presentert for prehospital klinikk</a:t>
            </a:r>
          </a:p>
          <a:p>
            <a:r>
              <a:rPr lang="nb-NO" sz="1600" dirty="0"/>
              <a:t>Brukt flere ganger på AMC2 (psykiatrisk akuttmottak)</a:t>
            </a:r>
          </a:p>
          <a:p>
            <a:r>
              <a:rPr lang="nb-NO" sz="1600" dirty="0"/>
              <a:t>LIS1 og medisinstudenter har prøvd ut</a:t>
            </a:r>
          </a:p>
          <a:p>
            <a:r>
              <a:rPr lang="nb-NO" sz="1600" dirty="0" err="1"/>
              <a:t>Spl</a:t>
            </a:r>
            <a:r>
              <a:rPr lang="nb-NO" sz="1600" dirty="0"/>
              <a:t> studenter har prøvd ut</a:t>
            </a:r>
          </a:p>
          <a:p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Hvor langt er vi kommet?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84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Bilde fra innspilling av film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9" y="3020976"/>
            <a:ext cx="3681592" cy="2761194"/>
          </a:xfrm>
          <a:prstGeom prst="rect">
            <a:avLst/>
          </a:prstGeom>
        </p:spPr>
      </p:pic>
      <p:pic>
        <p:nvPicPr>
          <p:cNvPr id="4" name="Plassholder for innhold 3" descr="Bilde fra simulering av paramedisinstudent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4" y="843503"/>
            <a:ext cx="3694846" cy="2771135"/>
          </a:xfrm>
        </p:spPr>
      </p:pic>
      <p:pic>
        <p:nvPicPr>
          <p:cNvPr id="5" name="Bilde 4" descr="simulering med paramedisinstuden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88620" y="235184"/>
            <a:ext cx="4172057" cy="3129043"/>
          </a:xfrm>
          <a:prstGeom prst="rect">
            <a:avLst/>
          </a:prstGeom>
        </p:spPr>
      </p:pic>
      <p:pic>
        <p:nvPicPr>
          <p:cNvPr id="7" name="Bilde 6" descr="Bilde fra innspilling/testing av nye film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6" y="3207578"/>
            <a:ext cx="4141527" cy="3106146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4E6618F5-82B2-6315-2C6E-33BF33237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-1200329"/>
            <a:ext cx="6388100" cy="1200329"/>
          </a:xfrm>
        </p:spPr>
        <p:txBody>
          <a:bodyPr wrap="square" anchor="b">
            <a:spAutoFit/>
          </a:bodyPr>
          <a:lstStyle/>
          <a:p>
            <a:r>
              <a:rPr lang="nb-NO" dirty="0"/>
              <a:t>Bilder fra simuleringer og opptak</a:t>
            </a:r>
          </a:p>
        </p:txBody>
      </p:sp>
    </p:spTree>
    <p:extLst>
      <p:ext uri="{BB962C8B-B14F-4D97-AF65-F5344CB8AC3E}">
        <p14:creationId xmlns:p14="http://schemas.microsoft.com/office/powerpoint/2010/main" val="269102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artikkel fra Stavanger Aftenblad om VR-simulering med paramedisinstuden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88" y="0"/>
            <a:ext cx="4821034" cy="6858000"/>
          </a:xfrm>
          <a:prstGeom prst="rect">
            <a:avLst/>
          </a:prstGeom>
        </p:spPr>
      </p:pic>
      <p:pic>
        <p:nvPicPr>
          <p:cNvPr id="6" name="Bilde 5" descr="Innlegg fra SUS på Facebook om VR-prosjekt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7" y="0"/>
            <a:ext cx="3506734" cy="60660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A53758F-ADF8-0F2A-6F0A-F4504D2E5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-646331"/>
            <a:ext cx="6388100" cy="646331"/>
          </a:xfrm>
        </p:spPr>
        <p:txBody>
          <a:bodyPr wrap="square" anchor="b">
            <a:spAutoFit/>
          </a:bodyPr>
          <a:lstStyle/>
          <a:p>
            <a:r>
              <a:rPr lang="nb-NO" dirty="0"/>
              <a:t>Artikler om prosjektet</a:t>
            </a:r>
          </a:p>
        </p:txBody>
      </p:sp>
    </p:spTree>
    <p:extLst>
      <p:ext uri="{BB962C8B-B14F-4D97-AF65-F5344CB8AC3E}">
        <p14:creationId xmlns:p14="http://schemas.microsoft.com/office/powerpoint/2010/main" val="4827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086725"/>
          </a:xfrm>
        </p:spPr>
        <p:txBody>
          <a:bodyPr/>
          <a:lstStyle/>
          <a:p>
            <a:r>
              <a:rPr lang="nb-NO" dirty="0"/>
              <a:t>Bestillingskjema ligger på Intranett</a:t>
            </a:r>
          </a:p>
          <a:p>
            <a:r>
              <a:rPr lang="nb-NO" dirty="0"/>
              <a:t>Egne </a:t>
            </a:r>
            <a:r>
              <a:rPr lang="nb-NO" dirty="0" err="1"/>
              <a:t>fasilitatorer</a:t>
            </a:r>
            <a:r>
              <a:rPr lang="nb-NO" dirty="0"/>
              <a:t> ved alle ambulansestasjoner kan hente ut utstyret og gjennomføre simuleringer på sin stasjon.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Utlån av utstyr</a:t>
            </a:r>
          </a:p>
        </p:txBody>
      </p:sp>
    </p:spTree>
    <p:extLst>
      <p:ext uri="{BB962C8B-B14F-4D97-AF65-F5344CB8AC3E}">
        <p14:creationId xmlns:p14="http://schemas.microsoft.com/office/powerpoint/2010/main" val="163427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679171"/>
            <a:ext cx="8021145" cy="4228850"/>
          </a:xfrm>
        </p:spPr>
        <p:txBody>
          <a:bodyPr/>
          <a:lstStyle/>
          <a:p>
            <a:r>
              <a:rPr lang="nb-NO" dirty="0"/>
              <a:t>Kan brukes i mange forskjellige sammenhenger</a:t>
            </a:r>
          </a:p>
          <a:p>
            <a:r>
              <a:rPr lang="nb-NO" dirty="0"/>
              <a:t>Samhandling, prosedyrer, pasientkontakt, beredskap.</a:t>
            </a:r>
          </a:p>
          <a:p>
            <a:r>
              <a:rPr lang="nb-NO" dirty="0"/>
              <a:t>Vi fokuserer på hjelperen og hvordan vi som helsepersonell kan utvikle refleksjonskompetanse og erfaringskompetanse</a:t>
            </a:r>
          </a:p>
          <a:p>
            <a:r>
              <a:rPr lang="nb-NO" dirty="0"/>
              <a:t>Eksamen i VR (paramedisin)</a:t>
            </a:r>
          </a:p>
          <a:p>
            <a:r>
              <a:rPr lang="nb-NO" dirty="0"/>
              <a:t>Prehospital Klinikk har nå et tilgjengelig verktøy.</a:t>
            </a:r>
          </a:p>
          <a:p>
            <a:r>
              <a:rPr lang="nb-NO" dirty="0"/>
              <a:t>Planlegger å utvide bruken til flere klinikker og fagområder.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Fremtiden</a:t>
            </a:r>
          </a:p>
        </p:txBody>
      </p:sp>
    </p:spTree>
    <p:extLst>
      <p:ext uri="{BB962C8B-B14F-4D97-AF65-F5344CB8AC3E}">
        <p14:creationId xmlns:p14="http://schemas.microsoft.com/office/powerpoint/2010/main" val="269351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avnelogo på prosjekte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0" y="966087"/>
            <a:ext cx="6608077" cy="1734316"/>
          </a:xfrm>
        </p:spPr>
      </p:pic>
      <p:pic>
        <p:nvPicPr>
          <p:cNvPr id="5" name="Bild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4" y="3540489"/>
            <a:ext cx="1496063" cy="1689103"/>
          </a:xfrm>
          <a:prstGeom prst="rect">
            <a:avLst/>
          </a:prstGeom>
        </p:spPr>
      </p:pic>
      <p:pic>
        <p:nvPicPr>
          <p:cNvPr id="6" name="Bild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65" y="3540489"/>
            <a:ext cx="1496064" cy="1689104"/>
          </a:xfrm>
          <a:prstGeom prst="rect">
            <a:avLst/>
          </a:prstGeom>
        </p:spPr>
      </p:pic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5" y="3540489"/>
            <a:ext cx="1496064" cy="1689104"/>
          </a:xfrm>
          <a:prstGeom prst="rect">
            <a:avLst/>
          </a:prstGeom>
        </p:spPr>
      </p:pic>
      <p:pic>
        <p:nvPicPr>
          <p:cNvPr id="8" name="Bild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03" y="3540488"/>
            <a:ext cx="1496064" cy="1689104"/>
          </a:xfrm>
          <a:prstGeom prst="rect">
            <a:avLst/>
          </a:prstGeom>
        </p:spPr>
      </p:pic>
      <p:pic>
        <p:nvPicPr>
          <p:cNvPr id="9" name="Bild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51" y="3540489"/>
            <a:ext cx="1497994" cy="1689104"/>
          </a:xfrm>
          <a:prstGeom prst="rect">
            <a:avLst/>
          </a:prstGeom>
        </p:spPr>
      </p:pic>
      <p:pic>
        <p:nvPicPr>
          <p:cNvPr id="10" name="Bild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53" y="4802604"/>
            <a:ext cx="2622468" cy="1694064"/>
          </a:xfrm>
          <a:prstGeom prst="rect">
            <a:avLst/>
          </a:prstGeom>
        </p:spPr>
      </p:pic>
      <p:sp>
        <p:nvSpPr>
          <p:cNvPr id="11" name="Tittel 10"/>
          <p:cNvSpPr txBox="1">
            <a:spLocks noGrp="1"/>
          </p:cNvSpPr>
          <p:nvPr>
            <p:ph type="title" idx="4294967295"/>
          </p:nvPr>
        </p:nvSpPr>
        <p:spPr>
          <a:xfrm>
            <a:off x="2519680" y="2779942"/>
            <a:ext cx="51308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https://helse-stavanger.no/transport-av-psykisk-syke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37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1" y="1356492"/>
            <a:ext cx="8021144" cy="4819781"/>
          </a:xfrm>
        </p:spPr>
        <p:txBody>
          <a:bodyPr/>
          <a:lstStyle/>
          <a:p>
            <a:r>
              <a:rPr lang="nb-NO" dirty="0"/>
              <a:t>Kvinne ringer til legevaktsentralen etter å ha mottatt en melding fra sin eksmann:</a:t>
            </a:r>
            <a:r>
              <a:rPr lang="nb-NO" b="1" i="1" dirty="0"/>
              <a:t> «Jeg orker ikke mer. Takk for alt, ta vare på våre barn». </a:t>
            </a:r>
            <a:r>
              <a:rPr lang="nb-NO" dirty="0"/>
              <a:t> </a:t>
            </a:r>
          </a:p>
          <a:p>
            <a:r>
              <a:rPr lang="nb-NO" dirty="0"/>
              <a:t>Han har vært deprimert over tid, og drukket en del den siste tiden. Hun tror at eksmannen har vært mye for seg selv. Han har ikke vært i jobb den siste tiden. </a:t>
            </a:r>
          </a:p>
          <a:p>
            <a:r>
              <a:rPr lang="nb-NO" dirty="0"/>
              <a:t>SMS mottatt kl. 14:15. Nå er kl. 15:45. Ekskonen har forsøkt å ringe opp til pasienten uten å få kontakt. Hun er bekymret og sier at dette er ulikt han. </a:t>
            </a:r>
          </a:p>
          <a:p>
            <a:r>
              <a:rPr lang="nb-NO" dirty="0"/>
              <a:t>Legevakten får kontakt med pasienten men blir avvist i telefonen. Pasienten sier han har kniv.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Pasientreisen</a:t>
            </a:r>
          </a:p>
        </p:txBody>
      </p:sp>
      <p:pic>
        <p:nvPicPr>
          <p:cNvPr id="4" name="Bild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5963940"/>
            <a:ext cx="2498968" cy="6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356492"/>
            <a:ext cx="8021145" cy="6149376"/>
          </a:xfrm>
        </p:spPr>
        <p:txBody>
          <a:bodyPr/>
          <a:lstStyle/>
          <a:p>
            <a:r>
              <a:rPr lang="nb-NO" dirty="0"/>
              <a:t>Stort ønske om økt kompetanse innenfor psykiatri for prehospitale tjenester: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Ekstra midler fra Helse Vest</a:t>
            </a:r>
          </a:p>
          <a:p>
            <a:r>
              <a:rPr lang="nb-NO" dirty="0"/>
              <a:t>Brainstorming			VR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Bakgrunn</a:t>
            </a:r>
            <a:r>
              <a:rPr lang="en-GB" dirty="0"/>
              <a:t> for </a:t>
            </a:r>
            <a:r>
              <a:rPr lang="nb-NO" dirty="0"/>
              <a:t>prosjektet</a:t>
            </a:r>
          </a:p>
        </p:txBody>
      </p:sp>
      <p:sp>
        <p:nvSpPr>
          <p:cNvPr id="4" name="Høyrepil med stri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0427" y="5297395"/>
            <a:ext cx="560717" cy="48463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84277"/>
              </p:ext>
            </p:extLst>
          </p:nvPr>
        </p:nvGraphicFramePr>
        <p:xfrm>
          <a:off x="808229" y="2263760"/>
          <a:ext cx="8007966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322">
                  <a:extLst>
                    <a:ext uri="{9D8B030D-6E8A-4147-A177-3AD203B41FA5}">
                      <a16:colId xmlns:a16="http://schemas.microsoft.com/office/drawing/2014/main" val="3608847708"/>
                    </a:ext>
                  </a:extLst>
                </a:gridCol>
                <a:gridCol w="2669322">
                  <a:extLst>
                    <a:ext uri="{9D8B030D-6E8A-4147-A177-3AD203B41FA5}">
                      <a16:colId xmlns:a16="http://schemas.microsoft.com/office/drawing/2014/main" val="3302650908"/>
                    </a:ext>
                  </a:extLst>
                </a:gridCol>
                <a:gridCol w="2669322">
                  <a:extLst>
                    <a:ext uri="{9D8B030D-6E8A-4147-A177-3AD203B41FA5}">
                      <a16:colId xmlns:a16="http://schemas.microsoft.com/office/drawing/2014/main" val="4226473884"/>
                    </a:ext>
                  </a:extLst>
                </a:gridCol>
              </a:tblGrid>
              <a:tr h="393176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Hvordan de eskalere en aggressiv situasjon?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Utrygg, redd for å bli skadet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Rus og psykiatri ( selvforskyldt?)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4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Hva sier loven om dette?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Voldspotensial?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Psykiatri og selvskadinger (selvforskyldt?)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9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Hvordan kommunisere med den suicidale, psykotiske, maniske?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Uforutsigbar atferd?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Det er bare å skjerpe seg!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Hva er psykiske lidelser?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Vi er normale og de er gale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29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Hvordan type hjelp er det å få?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781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>
                          <a:solidFill>
                            <a:srgbClr val="0070C0"/>
                          </a:solidFill>
                        </a:rPr>
                        <a:t>Hva vil skje med pasienten nå?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895022"/>
                  </a:ext>
                </a:extLst>
              </a:tr>
            </a:tbl>
          </a:graphicData>
        </a:graphic>
      </p:graphicFrame>
      <p:sp>
        <p:nvSpPr>
          <p:cNvPr id="6" name="Ellipse 5" descr="de 3 hovedtemaene for at ambulansepersonal opplever psykiatri som vanskelig"/>
          <p:cNvSpPr/>
          <p:nvPr/>
        </p:nvSpPr>
        <p:spPr>
          <a:xfrm>
            <a:off x="5097427" y="4175011"/>
            <a:ext cx="3565236" cy="2438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kstSylinder 6"/>
          <p:cNvSpPr txBox="1"/>
          <p:nvPr/>
        </p:nvSpPr>
        <p:spPr>
          <a:xfrm>
            <a:off x="6002040" y="4701713"/>
            <a:ext cx="1937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Usikkerhet</a:t>
            </a:r>
            <a:endParaRPr lang="en-GB" sz="2800" dirty="0"/>
          </a:p>
          <a:p>
            <a:r>
              <a:rPr lang="en-GB" sz="2800" dirty="0" err="1"/>
              <a:t>Utrygghet</a:t>
            </a:r>
            <a:endParaRPr lang="en-GB" sz="2800" dirty="0"/>
          </a:p>
          <a:p>
            <a:r>
              <a:rPr lang="en-GB" sz="2800" dirty="0" err="1"/>
              <a:t>Holdninger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94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356492"/>
            <a:ext cx="8021145" cy="5484578"/>
          </a:xfrm>
        </p:spPr>
        <p:txBody>
          <a:bodyPr/>
          <a:lstStyle/>
          <a:p>
            <a:r>
              <a:rPr lang="nb-NO" dirty="0"/>
              <a:t>Finansiering fra prosjektmidler til faste overføringer</a:t>
            </a:r>
          </a:p>
          <a:p>
            <a:r>
              <a:rPr lang="nb-NO" dirty="0"/>
              <a:t>Opprettelse av prosjektgruppe</a:t>
            </a:r>
          </a:p>
          <a:p>
            <a:pPr lvl="1"/>
            <a:r>
              <a:rPr lang="nb-NO" sz="1800" dirty="0"/>
              <a:t>Lokalt</a:t>
            </a:r>
          </a:p>
          <a:p>
            <a:pPr lvl="1"/>
            <a:r>
              <a:rPr lang="nb-NO" sz="1800" dirty="0"/>
              <a:t>IKT (Håkon samt lokal kontakt)</a:t>
            </a:r>
          </a:p>
          <a:p>
            <a:r>
              <a:rPr lang="nb-NO" dirty="0"/>
              <a:t>Ekskursjon til Sykehuset Innlandet</a:t>
            </a:r>
          </a:p>
          <a:p>
            <a:r>
              <a:rPr lang="nb-NO" dirty="0"/>
              <a:t>Prosjektplan</a:t>
            </a:r>
          </a:p>
          <a:p>
            <a:r>
              <a:rPr lang="nb-NO" dirty="0"/>
              <a:t>Innkjøp av utstyr</a:t>
            </a:r>
          </a:p>
          <a:p>
            <a:r>
              <a:rPr lang="nb-NO" dirty="0"/>
              <a:t>Planlegge og gjennomføre filmopptak</a:t>
            </a:r>
          </a:p>
          <a:p>
            <a:r>
              <a:rPr lang="nb-NO" dirty="0"/>
              <a:t>Utvikle teknisk kompetanse</a:t>
            </a:r>
          </a:p>
          <a:p>
            <a:r>
              <a:rPr lang="nb-NO" dirty="0"/>
              <a:t>Utvikle og prøve ut verktøyet (AMC2, ambulansen, paramedisin)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Startfasen av prosjektet</a:t>
            </a:r>
          </a:p>
        </p:txBody>
      </p:sp>
    </p:spTree>
    <p:extLst>
      <p:ext uri="{BB962C8B-B14F-4D97-AF65-F5344CB8AC3E}">
        <p14:creationId xmlns:p14="http://schemas.microsoft.com/office/powerpoint/2010/main" val="230179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Organisering</a:t>
            </a:r>
          </a:p>
        </p:txBody>
      </p:sp>
      <p:graphicFrame>
        <p:nvGraphicFramePr>
          <p:cNvPr id="10" name="Diagram 9" descr="Fremstilling av prosjektorganiseringen"/>
          <p:cNvGraphicFramePr/>
          <p:nvPr>
            <p:extLst>
              <p:ext uri="{D42A27DB-BD31-4B8C-83A1-F6EECF244321}">
                <p14:modId xmlns:p14="http://schemas.microsoft.com/office/powerpoint/2010/main" val="571982329"/>
              </p:ext>
            </p:extLst>
          </p:nvPr>
        </p:nvGraphicFramePr>
        <p:xfrm>
          <a:off x="1487978" y="16002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79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738" y="1978830"/>
            <a:ext cx="3324690" cy="3324690"/>
          </a:xfrm>
          <a:prstGeom prst="rect">
            <a:avLst/>
          </a:prstGeom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878196"/>
            <a:ext cx="5051537" cy="2677656"/>
          </a:xfrm>
        </p:spPr>
        <p:txBody>
          <a:bodyPr/>
          <a:lstStyle/>
          <a:p>
            <a:r>
              <a:rPr lang="nb-NO" dirty="0" err="1"/>
              <a:t>Occulus</a:t>
            </a:r>
            <a:r>
              <a:rPr lang="nb-NO" dirty="0"/>
              <a:t> </a:t>
            </a:r>
            <a:r>
              <a:rPr lang="nb-NO" dirty="0" err="1"/>
              <a:t>quest</a:t>
            </a:r>
            <a:r>
              <a:rPr lang="nb-NO" dirty="0"/>
              <a:t> VR- briller: 10 stk.</a:t>
            </a:r>
          </a:p>
          <a:p>
            <a:r>
              <a:rPr lang="nb-NO" dirty="0"/>
              <a:t>PC til redigering av filmer</a:t>
            </a:r>
          </a:p>
          <a:p>
            <a:r>
              <a:rPr lang="nb-NO" dirty="0"/>
              <a:t>Lydopptaker</a:t>
            </a:r>
          </a:p>
          <a:p>
            <a:r>
              <a:rPr lang="nb-NO" dirty="0"/>
              <a:t>Kamera (360 grader)</a:t>
            </a:r>
          </a:p>
          <a:p>
            <a:r>
              <a:rPr lang="nb-NO" dirty="0"/>
              <a:t>Støydempende hodetelefoner</a:t>
            </a:r>
          </a:p>
          <a:p>
            <a:r>
              <a:rPr lang="nb-NO" dirty="0"/>
              <a:t>Oppbevaring til VR briller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Utstyr</a:t>
            </a:r>
          </a:p>
        </p:txBody>
      </p:sp>
    </p:spTree>
    <p:extLst>
      <p:ext uri="{BB962C8B-B14F-4D97-AF65-F5344CB8AC3E}">
        <p14:creationId xmlns:p14="http://schemas.microsoft.com/office/powerpoint/2010/main" val="43295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775953"/>
            <a:ext cx="8021145" cy="830997"/>
          </a:xfrm>
        </p:spPr>
        <p:txBody>
          <a:bodyPr/>
          <a:lstStyle/>
          <a:p>
            <a:r>
              <a:rPr lang="nb-NO" dirty="0"/>
              <a:t>Per i dag har vi10 ulike prehospitale situasjoner relatert til psykisk helse.</a:t>
            </a: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Filmene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22717"/>
              </p:ext>
            </p:extLst>
          </p:nvPr>
        </p:nvGraphicFramePr>
        <p:xfrm>
          <a:off x="457199" y="2851725"/>
          <a:ext cx="8021146" cy="323518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10573">
                  <a:extLst>
                    <a:ext uri="{9D8B030D-6E8A-4147-A177-3AD203B41FA5}">
                      <a16:colId xmlns:a16="http://schemas.microsoft.com/office/drawing/2014/main" val="399241360"/>
                    </a:ext>
                  </a:extLst>
                </a:gridCol>
                <a:gridCol w="4010573">
                  <a:extLst>
                    <a:ext uri="{9D8B030D-6E8A-4147-A177-3AD203B41FA5}">
                      <a16:colId xmlns:a16="http://schemas.microsoft.com/office/drawing/2014/main" val="973793270"/>
                    </a:ext>
                  </a:extLst>
                </a:gridCol>
              </a:tblGrid>
              <a:tr h="523617">
                <a:tc>
                  <a:txBody>
                    <a:bodyPr/>
                    <a:lstStyle/>
                    <a:p>
                      <a:r>
                        <a:rPr lang="en-GB" b="1" dirty="0"/>
                        <a:t>1. </a:t>
                      </a:r>
                      <a:r>
                        <a:rPr lang="en-GB" b="1" dirty="0" err="1"/>
                        <a:t>Deprimert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og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alkoholmisbruk</a:t>
                      </a:r>
                      <a:r>
                        <a:rPr lang="en-GB" b="1" baseline="0" dirty="0"/>
                        <a:t> (</a:t>
                      </a:r>
                      <a:r>
                        <a:rPr lang="en-GB" b="1" baseline="0" dirty="0" err="1"/>
                        <a:t>Hjemme</a:t>
                      </a:r>
                      <a:r>
                        <a:rPr lang="en-GB" b="1" baseline="0" dirty="0"/>
                        <a:t>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2. Paranoid </a:t>
                      </a:r>
                      <a:r>
                        <a:rPr lang="en-GB" b="1" dirty="0" err="1"/>
                        <a:t>og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ruset</a:t>
                      </a:r>
                      <a:r>
                        <a:rPr lang="en-GB" b="1" dirty="0"/>
                        <a:t> (</a:t>
                      </a:r>
                      <a:r>
                        <a:rPr lang="en-GB" b="1" dirty="0" err="1"/>
                        <a:t>Hjemme</a:t>
                      </a:r>
                      <a:r>
                        <a:rPr lang="en-GB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7658"/>
                  </a:ext>
                </a:extLst>
              </a:tr>
              <a:tr h="683380">
                <a:tc>
                  <a:txBody>
                    <a:bodyPr/>
                    <a:lstStyle/>
                    <a:p>
                      <a:r>
                        <a:rPr lang="en-GB" b="1" dirty="0"/>
                        <a:t>3. </a:t>
                      </a:r>
                      <a:r>
                        <a:rPr lang="en-GB" b="1" dirty="0" err="1"/>
                        <a:t>Psykotisk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og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redd</a:t>
                      </a:r>
                      <a:r>
                        <a:rPr lang="en-GB" b="1" baseline="0" dirty="0"/>
                        <a:t> (</a:t>
                      </a:r>
                      <a:r>
                        <a:rPr lang="en-GB" b="1" baseline="0" dirty="0" err="1"/>
                        <a:t>Hjemme</a:t>
                      </a:r>
                      <a:r>
                        <a:rPr lang="en-GB" b="1" baseline="0" dirty="0"/>
                        <a:t>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4. </a:t>
                      </a:r>
                      <a:r>
                        <a:rPr lang="en-GB" b="1" dirty="0" err="1"/>
                        <a:t>Depresjon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og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alkoholmisbruk</a:t>
                      </a:r>
                      <a:r>
                        <a:rPr lang="en-GB" b="1" baseline="0" dirty="0"/>
                        <a:t> (</a:t>
                      </a:r>
                      <a:r>
                        <a:rPr lang="en-GB" b="1" baseline="0" dirty="0" err="1"/>
                        <a:t>Ambulanse</a:t>
                      </a:r>
                      <a:r>
                        <a:rPr lang="en-GB" b="1" baseline="0" dirty="0"/>
                        <a:t>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38629"/>
                  </a:ext>
                </a:extLst>
              </a:tr>
              <a:tr h="523617">
                <a:tc>
                  <a:txBody>
                    <a:bodyPr/>
                    <a:lstStyle/>
                    <a:p>
                      <a:r>
                        <a:rPr lang="en-GB" b="1" dirty="0"/>
                        <a:t>5.Kniv I </a:t>
                      </a:r>
                      <a:r>
                        <a:rPr lang="en-GB" b="1" dirty="0" err="1"/>
                        <a:t>metalldetektoren</a:t>
                      </a:r>
                      <a:r>
                        <a:rPr lang="en-GB" b="1" dirty="0"/>
                        <a:t> (AMC2)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6. </a:t>
                      </a:r>
                      <a:r>
                        <a:rPr lang="en-GB" b="1" dirty="0" err="1"/>
                        <a:t>Konflikt</a:t>
                      </a:r>
                      <a:r>
                        <a:rPr lang="en-GB" b="1" baseline="0" dirty="0"/>
                        <a:t> med </a:t>
                      </a:r>
                      <a:r>
                        <a:rPr lang="en-GB" b="1" baseline="0" dirty="0" err="1"/>
                        <a:t>kjæreste</a:t>
                      </a:r>
                      <a:r>
                        <a:rPr lang="en-GB" b="1" baseline="0" dirty="0"/>
                        <a:t>, </a:t>
                      </a:r>
                      <a:r>
                        <a:rPr lang="en-GB" b="1" baseline="0" dirty="0" err="1"/>
                        <a:t>tablettintoks</a:t>
                      </a:r>
                      <a:r>
                        <a:rPr lang="en-GB" b="1" baseline="0" dirty="0"/>
                        <a:t> (</a:t>
                      </a:r>
                      <a:r>
                        <a:rPr lang="en-GB" b="1" baseline="0" dirty="0" err="1"/>
                        <a:t>Hotell</a:t>
                      </a:r>
                      <a:r>
                        <a:rPr lang="en-GB" b="1" baseline="0" dirty="0"/>
                        <a:t>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88834"/>
                  </a:ext>
                </a:extLst>
              </a:tr>
              <a:tr h="523617">
                <a:tc>
                  <a:txBody>
                    <a:bodyPr/>
                    <a:lstStyle/>
                    <a:p>
                      <a:r>
                        <a:rPr lang="en-GB" b="1" dirty="0"/>
                        <a:t>7. </a:t>
                      </a:r>
                      <a:r>
                        <a:rPr lang="en-GB" b="1" dirty="0" err="1"/>
                        <a:t>Hører</a:t>
                      </a:r>
                      <a:r>
                        <a:rPr lang="en-GB" b="1" dirty="0"/>
                        <a:t> stemmer (</a:t>
                      </a:r>
                      <a:r>
                        <a:rPr lang="en-GB" b="1" dirty="0" err="1"/>
                        <a:t>Pasient</a:t>
                      </a:r>
                      <a:r>
                        <a:rPr lang="en-GB" b="1" dirty="0"/>
                        <a:t>, AMC2)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8.Suicidalitet, </a:t>
                      </a:r>
                      <a:r>
                        <a:rPr lang="en-GB" b="1" dirty="0" err="1"/>
                        <a:t>vil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drukne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seg</a:t>
                      </a:r>
                      <a:r>
                        <a:rPr lang="en-GB" b="1" baseline="0" dirty="0"/>
                        <a:t> (Ute)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443240"/>
                  </a:ext>
                </a:extLst>
              </a:tr>
              <a:tr h="748024">
                <a:tc>
                  <a:txBody>
                    <a:bodyPr/>
                    <a:lstStyle/>
                    <a:p>
                      <a:r>
                        <a:rPr lang="en-GB" b="1" dirty="0"/>
                        <a:t>9.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Ønsker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ikke</a:t>
                      </a:r>
                      <a:r>
                        <a:rPr lang="en-GB" b="1" baseline="0" dirty="0"/>
                        <a:t> å </a:t>
                      </a:r>
                      <a:r>
                        <a:rPr lang="en-GB" b="1" baseline="0" dirty="0" err="1"/>
                        <a:t>slippe</a:t>
                      </a:r>
                      <a:r>
                        <a:rPr lang="en-GB" b="1" baseline="0" dirty="0"/>
                        <a:t> inn </a:t>
                      </a:r>
                      <a:r>
                        <a:rPr lang="en-GB" b="1" baseline="0" dirty="0" err="1"/>
                        <a:t>ambulansepersonell</a:t>
                      </a:r>
                      <a:r>
                        <a:rPr lang="en-GB" b="1" baseline="0" dirty="0"/>
                        <a:t> (</a:t>
                      </a:r>
                      <a:r>
                        <a:rPr lang="en-GB" b="1" baseline="0" dirty="0" err="1"/>
                        <a:t>Hjemme</a:t>
                      </a:r>
                      <a:r>
                        <a:rPr lang="en-GB" b="1" baseline="0" dirty="0"/>
                        <a:t>/</a:t>
                      </a:r>
                      <a:r>
                        <a:rPr lang="en-GB" b="1" baseline="0" dirty="0" err="1"/>
                        <a:t>ute</a:t>
                      </a:r>
                      <a:r>
                        <a:rPr lang="en-GB" b="1" baseline="0" dirty="0"/>
                        <a:t>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10. </a:t>
                      </a:r>
                      <a:r>
                        <a:rPr lang="en-GB" b="1" dirty="0" err="1"/>
                        <a:t>Suicidalitet</a:t>
                      </a:r>
                      <a:r>
                        <a:rPr lang="en-GB" b="1" dirty="0"/>
                        <a:t>, </a:t>
                      </a:r>
                      <a:r>
                        <a:rPr lang="en-GB" b="1" dirty="0" err="1"/>
                        <a:t>kuttskader</a:t>
                      </a:r>
                      <a:r>
                        <a:rPr lang="en-GB" b="1" dirty="0"/>
                        <a:t> (</a:t>
                      </a:r>
                      <a:r>
                        <a:rPr lang="en-GB" b="1" dirty="0" err="1"/>
                        <a:t>Hotell</a:t>
                      </a:r>
                      <a:r>
                        <a:rPr lang="en-GB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7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98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2"/>
            <a:ext cx="3250276" cy="3785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 err="1"/>
              <a:t>Brief</a:t>
            </a:r>
            <a:r>
              <a:rPr lang="nb-NO" dirty="0"/>
              <a:t> – inkludert teknisk innføring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Simulering - VR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Debrief</a:t>
            </a:r>
            <a:r>
              <a:rPr lang="nb-NO" dirty="0"/>
              <a:t>/ refleksjon</a:t>
            </a:r>
          </a:p>
          <a:p>
            <a:endParaRPr lang="nb-NO" dirty="0"/>
          </a:p>
          <a:p>
            <a:r>
              <a:rPr lang="nb-NO" dirty="0"/>
              <a:t>Pedagogisk tilnærming: </a:t>
            </a:r>
            <a:r>
              <a:rPr lang="nb-NO" b="1" dirty="0"/>
              <a:t>Train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trainer</a:t>
            </a:r>
            <a:endParaRPr lang="nb-NO" b="1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3749040" cy="646331"/>
          </a:xfrm>
        </p:spPr>
        <p:txBody>
          <a:bodyPr/>
          <a:lstStyle/>
          <a:p>
            <a:r>
              <a:rPr lang="nb-NO" dirty="0"/>
              <a:t>Gjennomføring</a:t>
            </a:r>
          </a:p>
        </p:txBody>
      </p:sp>
      <p:graphicFrame>
        <p:nvGraphicFramePr>
          <p:cNvPr id="5" name="Objekt 4" descr="Fasilitatorguid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039110"/>
              </p:ext>
            </p:extLst>
          </p:nvPr>
        </p:nvGraphicFramePr>
        <p:xfrm>
          <a:off x="3782743" y="224444"/>
          <a:ext cx="5361257" cy="6480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7463820" imgH="9024013" progId="Word.Document.12">
                  <p:embed/>
                </p:oleObj>
              </mc:Choice>
              <mc:Fallback>
                <p:oleObj name="Dokument" r:id="rId2" imgW="7463820" imgH="9024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82743" y="224444"/>
                        <a:ext cx="5361257" cy="64800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20791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Vest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xKeywordTaxHTField xmlns="ed9703dc-ef0b-4fcf-b741-7cc41878bd61">
      <Terms xmlns="http://schemas.microsoft.com/office/infopath/2007/PartnerControls"/>
    </TaxKeywordTaxHTField>
    <FNSPRollUpIngress xmlns="ed9703dc-ef0b-4fcf-b741-7cc41878bd61" xsi:nil="true"/>
    <TaxCatchAll xmlns="ed9703dc-ef0b-4fcf-b741-7cc41878bd61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F08350198454D94B20A8E10171C49" ma:contentTypeVersion="24" ma:contentTypeDescription="Opprett et nytt dokument." ma:contentTypeScope="" ma:versionID="cb40c20d5d9b6c64f56e344a7d7e74e8">
  <xsd:schema xmlns:xsd="http://www.w3.org/2001/XMLSchema" xmlns:xs="http://www.w3.org/2001/XMLSchema" xmlns:p="http://schemas.microsoft.com/office/2006/metadata/properties" xmlns:ns1="http://schemas.microsoft.com/sharepoint/v3" xmlns:ns2="ed9703dc-ef0b-4fcf-b741-7cc41878bd61" targetNamespace="http://schemas.microsoft.com/office/2006/metadata/properties" ma:root="true" ma:fieldsID="94b0d763d24caa33fc7928bc62b4abac" ns1:_="" ns2:_="">
    <xsd:import namespace="http://schemas.microsoft.com/sharepoint/v3"/>
    <xsd:import namespace="ed9703dc-ef0b-4fcf-b741-7cc41878bd6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03dc-ef0b-4fcf-b741-7cc41878bd6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24a585c-7ab9-4d2e-a6c2-97a6a586d433}" ma:internalName="TaxCatchAll" ma:showField="CatchAllData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24a585c-7ab9-4d2e-a6c2-97a6a586d433}" ma:internalName="TaxCatchAllLabel" ma:readOnly="true" ma:showField="CatchAllDataLabel" ma:web="ed9703dc-ef0b-4fcf-b741-7cc41878bd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C15D4-0E37-42AE-8551-24A9B157421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d9703dc-ef0b-4fcf-b741-7cc41878bd61"/>
  </ds:schemaRefs>
</ds:datastoreItem>
</file>

<file path=customXml/itemProps2.xml><?xml version="1.0" encoding="utf-8"?>
<ds:datastoreItem xmlns:ds="http://schemas.openxmlformats.org/officeDocument/2006/customXml" ds:itemID="{AD4F14EF-077B-4E4C-9ABA-A5C9E3DFB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9703dc-ef0b-4fcf-b741-7cc41878b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A4C654-1274-4C65-A522-4C5449340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presentasjon Helse Stavanger norsk</Template>
  <TotalTime>5395</TotalTime>
  <Words>708</Words>
  <Application>Microsoft Office PowerPoint</Application>
  <PresentationFormat>Skjermfremvisning (4:3)</PresentationFormat>
  <Paragraphs>109</Paragraphs>
  <Slides>15</Slides>
  <Notes>0</Notes>
  <HiddenSlides>2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ScalaSans</vt:lpstr>
      <vt:lpstr>ScalaSans-Bold</vt:lpstr>
      <vt:lpstr>Helse Vest - Presentasjon uten sidetal</vt:lpstr>
      <vt:lpstr>Dokument</vt:lpstr>
      <vt:lpstr>VR - simulering</vt:lpstr>
      <vt:lpstr>https://helse-stavanger.no/transport-av-psykisk-syke </vt:lpstr>
      <vt:lpstr>Pasientreisen</vt:lpstr>
      <vt:lpstr>Bakgrunn for prosjektet</vt:lpstr>
      <vt:lpstr>Startfasen av prosjektet</vt:lpstr>
      <vt:lpstr>Organisering</vt:lpstr>
      <vt:lpstr>Utstyr</vt:lpstr>
      <vt:lpstr>Filmene</vt:lpstr>
      <vt:lpstr>Gjennomføring</vt:lpstr>
      <vt:lpstr>Hvor langt er vi kommet?</vt:lpstr>
      <vt:lpstr>Hvor langt er vi kommet?</vt:lpstr>
      <vt:lpstr>Bilder fra simuleringer og opptak</vt:lpstr>
      <vt:lpstr>Artikler om prosjektet</vt:lpstr>
      <vt:lpstr>Utlån av utstyr</vt:lpstr>
      <vt:lpstr>Fremtiden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Bremseth, Frode</dc:creator>
  <cp:keywords/>
  <cp:lastModifiedBy>Johansen, Mads</cp:lastModifiedBy>
  <cp:revision>95</cp:revision>
  <cp:lastPrinted>2011-12-05T14:32:55Z</cp:lastPrinted>
  <dcterms:created xsi:type="dcterms:W3CDTF">2019-02-11T11:33:45Z</dcterms:created>
  <dcterms:modified xsi:type="dcterms:W3CDTF">2023-10-03T07:36:34Z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0x010100B8CF08350198454D94B20A8E10171C49</vt:lpwstr>
  </property>
  <property fmtid="{D5CDD505-2E9C-101B-9397-08002B2CF9AE}" pid="3" name="TaxKeyword">
    <vt:lpwstr/>
  </property>
</Properties>
</file>