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slides/slide34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35.xml" ContentType="application/vnd.openxmlformats-officedocument.presentationml.slide+xml"/>
  <Override PartName="/ppt/presentation.xml" ContentType="application/vnd.openxmlformats-officedocument.presentationml.presentation.main+xml"/>
  <Override PartName="/ppt/slides/slide33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24.xml" ContentType="application/vnd.openxmlformats-officedocument.presentationml.slide+xml"/>
  <Override PartName="/ppt/slides/slide5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5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6.xml" ContentType="application/vnd.openxmlformats-officedocument.presentationml.slide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1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5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23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Layouts/slideLayout7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Layouts/slideLayout9.xml" ContentType="application/vnd.openxmlformats-officedocument.presentationml.slideLayout+xml"/>
  <Override PartName="/ppt/notesSlides/notesSlide9.xml" ContentType="application/vnd.openxmlformats-officedocument.presentationml.notesSlide+xml"/>
  <Override PartName="/ppt/slideLayouts/slideLayout13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12.xml" ContentType="application/vnd.openxmlformats-officedocument.presentationml.slideLayout+xml"/>
  <Override PartName="/ppt/notesSlides/notesSlide7.xml" ContentType="application/vnd.openxmlformats-officedocument.presentationml.notes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.xml" ContentType="application/vnd.openxmlformats-officedocument.them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Override2.xml" ContentType="application/vnd.openxmlformats-officedocument.themeOverride+xml"/>
  <Override PartName="/ppt/theme/themeOverride1.xml" ContentType="application/vnd.openxmlformats-officedocument.themeOverrid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charts/chart2.xml" ContentType="application/vnd.openxmlformats-officedocument.drawingml.chart+xml"/>
  <Override PartName="/ppt/theme/theme11.xml" ContentType="application/vnd.openxmlformats-officedocument.theme+xml"/>
  <Override PartName="/ppt/theme/theme10.xml" ContentType="application/vnd.openxmlformats-officedocument.theme+xml"/>
  <Override PartName="/ppt/theme/theme9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15.xml" ContentType="application/vnd.openxmlformats-officedocument.theme+xml"/>
  <Override PartName="/ppt/charts/chart1.xml" ContentType="application/vnd.openxmlformats-officedocument.drawingml.chart+xml"/>
  <Override PartName="/ppt/theme/theme16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88" r:id="rId3"/>
    <p:sldMasterId id="2147483704" r:id="rId4"/>
    <p:sldMasterId id="2147483720" r:id="rId5"/>
    <p:sldMasterId id="2147483731" r:id="rId6"/>
    <p:sldMasterId id="2147483747" r:id="rId7"/>
    <p:sldMasterId id="2147483758" r:id="rId8"/>
    <p:sldMasterId id="2147483767" r:id="rId9"/>
    <p:sldMasterId id="2147483783" r:id="rId10"/>
    <p:sldMasterId id="2147483794" r:id="rId11"/>
    <p:sldMasterId id="2147483811" r:id="rId12"/>
    <p:sldMasterId id="2147483823" r:id="rId13"/>
    <p:sldMasterId id="2147483845" r:id="rId14"/>
    <p:sldMasterId id="2147483881" r:id="rId15"/>
  </p:sldMasterIdLst>
  <p:notesMasterIdLst>
    <p:notesMasterId r:id="rId55"/>
  </p:notesMasterIdLst>
  <p:sldIdLst>
    <p:sldId id="257" r:id="rId16"/>
    <p:sldId id="258" r:id="rId17"/>
    <p:sldId id="321" r:id="rId18"/>
    <p:sldId id="259" r:id="rId19"/>
    <p:sldId id="260" r:id="rId20"/>
    <p:sldId id="263" r:id="rId21"/>
    <p:sldId id="264" r:id="rId22"/>
    <p:sldId id="310" r:id="rId23"/>
    <p:sldId id="314" r:id="rId24"/>
    <p:sldId id="265" r:id="rId25"/>
    <p:sldId id="266" r:id="rId26"/>
    <p:sldId id="267" r:id="rId27"/>
    <p:sldId id="268" r:id="rId28"/>
    <p:sldId id="269" r:id="rId29"/>
    <p:sldId id="270" r:id="rId30"/>
    <p:sldId id="271" r:id="rId31"/>
    <p:sldId id="272" r:id="rId32"/>
    <p:sldId id="273" r:id="rId33"/>
    <p:sldId id="274" r:id="rId34"/>
    <p:sldId id="275" r:id="rId35"/>
    <p:sldId id="276" r:id="rId36"/>
    <p:sldId id="277" r:id="rId37"/>
    <p:sldId id="278" r:id="rId38"/>
    <p:sldId id="279" r:id="rId39"/>
    <p:sldId id="280" r:id="rId40"/>
    <p:sldId id="281" r:id="rId41"/>
    <p:sldId id="294" r:id="rId42"/>
    <p:sldId id="324" r:id="rId43"/>
    <p:sldId id="326" r:id="rId44"/>
    <p:sldId id="325" r:id="rId45"/>
    <p:sldId id="296" r:id="rId46"/>
    <p:sldId id="298" r:id="rId47"/>
    <p:sldId id="320" r:id="rId48"/>
    <p:sldId id="297" r:id="rId49"/>
    <p:sldId id="319" r:id="rId50"/>
    <p:sldId id="299" r:id="rId51"/>
    <p:sldId id="301" r:id="rId52"/>
    <p:sldId id="300" r:id="rId53"/>
    <p:sldId id="327" r:id="rId54"/>
  </p:sldIdLst>
  <p:sldSz cx="9144000" cy="6858000" type="screen4x3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6" d="100"/>
          <a:sy n="96" d="100"/>
        </p:scale>
        <p:origin x="1070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slide" Target="slides/slide35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customXml" Target="../customXml/item2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tableStyles" Target="tableStyles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customXml" Target="../customXml/item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Bok1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333399"/>
            </a:solidFill>
          </c:spPr>
          <c:invertIfNegative val="0"/>
          <c:cat>
            <c:strRef>
              <c:f>'Ark1'!$B$23:$E$23</c:f>
              <c:strCache>
                <c:ptCount val="4"/>
                <c:pt idx="0">
                  <c:v>privat/offentl</c:v>
                </c:pt>
                <c:pt idx="1">
                  <c:v>ambulanse</c:v>
                </c:pt>
                <c:pt idx="2">
                  <c:v>politi</c:v>
                </c:pt>
                <c:pt idx="3">
                  <c:v>amb.og politi</c:v>
                </c:pt>
              </c:strCache>
            </c:strRef>
          </c:cat>
          <c:val>
            <c:numRef>
              <c:f>'Ark1'!$B$24:$E$24</c:f>
              <c:numCache>
                <c:formatCode>General</c:formatCode>
                <c:ptCount val="4"/>
                <c:pt idx="0">
                  <c:v>50</c:v>
                </c:pt>
                <c:pt idx="1">
                  <c:v>19</c:v>
                </c:pt>
                <c:pt idx="2">
                  <c:v>11</c:v>
                </c:pt>
                <c:pt idx="3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285-4B2F-8F8B-753D805F1A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19544536"/>
        <c:axId val="293079720"/>
      </c:barChart>
      <c:catAx>
        <c:axId val="4195445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93079720"/>
        <c:crosses val="autoZero"/>
        <c:auto val="1"/>
        <c:lblAlgn val="ctr"/>
        <c:lblOffset val="100"/>
        <c:noMultiLvlLbl val="0"/>
      </c:catAx>
      <c:valAx>
        <c:axId val="2930797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1954453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333399"/>
            </a:solidFill>
          </c:spPr>
          <c:invertIfNegative val="0"/>
          <c:cat>
            <c:strRef>
              <c:f>'Ark2'!$B$3:$B$7</c:f>
              <c:strCache>
                <c:ptCount val="5"/>
                <c:pt idx="0">
                  <c:v>Helt frivillig</c:v>
                </c:pt>
                <c:pt idx="1">
                  <c:v>Ganske frivillig</c:v>
                </c:pt>
                <c:pt idx="2">
                  <c:v>Både og </c:v>
                </c:pt>
                <c:pt idx="3">
                  <c:v>Ganske tvungent </c:v>
                </c:pt>
                <c:pt idx="4">
                  <c:v>Helt tvungent</c:v>
                </c:pt>
              </c:strCache>
            </c:strRef>
          </c:cat>
          <c:val>
            <c:numRef>
              <c:f>'Ark2'!$C$3:$C$7</c:f>
              <c:numCache>
                <c:formatCode>General</c:formatCode>
                <c:ptCount val="5"/>
                <c:pt idx="0">
                  <c:v>44</c:v>
                </c:pt>
                <c:pt idx="1">
                  <c:v>9</c:v>
                </c:pt>
                <c:pt idx="2">
                  <c:v>13</c:v>
                </c:pt>
                <c:pt idx="3">
                  <c:v>5</c:v>
                </c:pt>
                <c:pt idx="4">
                  <c:v>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A66-446D-ABFD-D334910827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25411304"/>
        <c:axId val="425273344"/>
      </c:barChart>
      <c:catAx>
        <c:axId val="4254113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25273344"/>
        <c:crosses val="autoZero"/>
        <c:auto val="1"/>
        <c:lblAlgn val="ctr"/>
        <c:lblOffset val="100"/>
        <c:noMultiLvlLbl val="0"/>
      </c:catAx>
      <c:valAx>
        <c:axId val="4252733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2541130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C01882-2A15-4A71-9691-FAF558E00942}" type="datetimeFigureOut">
              <a:rPr lang="nb-NO" smtClean="0"/>
              <a:t>28.08.2019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6671D8-7D56-415B-AF9F-A670770FFF9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4972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F81BB-D704-7B44-8414-D2F1EEC4A945}" type="slidenum">
              <a:rPr lang="uk-UA" smtClean="0">
                <a:solidFill>
                  <a:prstClr val="black"/>
                </a:solidFill>
              </a:rPr>
              <a:pPr/>
              <a:t>6</a:t>
            </a:fld>
            <a:endParaRPr lang="uk-U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5607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Viktig å aktivere riktig tjenestetilbud til ALLE,</a:t>
            </a:r>
            <a:r>
              <a:rPr lang="nb-NO" baseline="0" dirty="0" smtClean="0"/>
              <a:t> og se helhet også etter utskrivning. Kriseplaner med tidlig tegn på forverring kan være viktig for å sette inn tidlig innsats og snu situasjonen på BEON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23900C-6A12-4905-9360-7EE82BE2EC74}" type="slidenum">
              <a:rPr lang="nb-NO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1708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Ambulansepersonell ønsker mer kunnskap. De er gode på mennesker i krise, men treffer</a:t>
            </a:r>
            <a:r>
              <a:rPr lang="nb-NO" baseline="0" dirty="0" smtClean="0"/>
              <a:t> ikke så ofte pasienter som ikke ønsker dem velkommen. Kunnskap er i stor grad </a:t>
            </a:r>
            <a:r>
              <a:rPr lang="nb-NO" baseline="0" dirty="0" err="1" smtClean="0"/>
              <a:t>erfaringsbasert</a:t>
            </a:r>
            <a:r>
              <a:rPr lang="nb-NO" baseline="0" dirty="0" smtClean="0"/>
              <a:t> og dermed også sårbart i forhold til kultur og holdninger. Lite i fagplanene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23900C-6A12-4905-9360-7EE82BE2EC74}" type="slidenum">
              <a:rPr lang="nb-NO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4019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Plassholder for lysbilde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6" name="Plassholder for nota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nb-NO" altLang="nb-NO" dirty="0" smtClean="0"/>
              <a:t>Taushetsplikt,</a:t>
            </a:r>
            <a:r>
              <a:rPr lang="nb-NO" altLang="nb-NO" baseline="0" dirty="0" smtClean="0"/>
              <a:t> maktbruk</a:t>
            </a:r>
            <a:endParaRPr lang="nb-NO" altLang="nb-NO" dirty="0" smtClean="0"/>
          </a:p>
        </p:txBody>
      </p:sp>
      <p:sp>
        <p:nvSpPr>
          <p:cNvPr id="123907" name="Plassholder for lysbilde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Univers LT Std 45 Light"/>
                <a:cs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Univers LT Std 45 Light"/>
                <a:cs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Univers LT Std 45 Light"/>
                <a:cs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Univers LT Std 45 Light"/>
                <a:cs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Univers LT Std 45 Light"/>
                <a:cs typeface="Arial" pitchFamily="34" charset="0"/>
              </a:defRPr>
            </a:lvl5pPr>
            <a:lvl6pPr marL="2514600" indent="-228600" defTabSz="500063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Univers LT Std 45 Light"/>
                <a:cs typeface="Arial" pitchFamily="34" charset="0"/>
              </a:defRPr>
            </a:lvl6pPr>
            <a:lvl7pPr marL="2971800" indent="-228600" defTabSz="500063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Univers LT Std 45 Light"/>
                <a:cs typeface="Arial" pitchFamily="34" charset="0"/>
              </a:defRPr>
            </a:lvl7pPr>
            <a:lvl8pPr marL="3429000" indent="-228600" defTabSz="500063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Univers LT Std 45 Light"/>
                <a:cs typeface="Arial" pitchFamily="34" charset="0"/>
              </a:defRPr>
            </a:lvl8pPr>
            <a:lvl9pPr marL="3886200" indent="-228600" defTabSz="500063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Univers LT Std 45 Light"/>
                <a:cs typeface="Arial" pitchFamily="34" charset="0"/>
              </a:defRPr>
            </a:lvl9pPr>
          </a:lstStyle>
          <a:p>
            <a:pPr defTabSz="500063"/>
            <a:fld id="{3483E162-1C37-4454-BF73-685B090D9BEB}" type="slidenum">
              <a:rPr lang="uk-UA" altLang="nb-NO" sz="1200" smtClean="0">
                <a:solidFill>
                  <a:prstClr val="black"/>
                </a:solidFill>
                <a:latin typeface="Calibri" pitchFamily="34" charset="0"/>
              </a:rPr>
              <a:pPr defTabSz="500063"/>
              <a:t>26</a:t>
            </a:fld>
            <a:endParaRPr lang="uk-UA" altLang="nb-NO" sz="1200" smtClean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2198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671D8-7D56-415B-AF9F-A670770FFF9C}" type="slidenum">
              <a:rPr lang="nb-NO" smtClean="0"/>
              <a:t>28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9549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Psykiatrien har ofte større toleranse</a:t>
            </a:r>
            <a:r>
              <a:rPr lang="nb-NO" baseline="0" dirty="0" smtClean="0"/>
              <a:t> for at tilstanden svinger og at pasienten beveger seg «inn og ut» av innleggelser. Kommunen som kjenner pasientene best i hverdagen er ofte ikke tilgjengelig for pasienten når en akutt krise oppstår. Kommunen bør kanskje i større grad ta initiativ til samhandling om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671D8-7D56-415B-AF9F-A670770FFF9C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14670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Plassholder for lysbilde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0" name="Plassholder for nota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b-NO" altLang="nb-NO" dirty="0" smtClean="0"/>
          </a:p>
        </p:txBody>
      </p:sp>
      <p:sp>
        <p:nvSpPr>
          <p:cNvPr id="94211" name="Plassholder for lysbilde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Univers LT Std 45 Light"/>
                <a:cs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Univers LT Std 45 Light"/>
                <a:cs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Univers LT Std 45 Light"/>
                <a:cs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Univers LT Std 45 Light"/>
                <a:cs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Univers LT Std 45 Light"/>
                <a:cs typeface="Arial" pitchFamily="34" charset="0"/>
              </a:defRPr>
            </a:lvl5pPr>
            <a:lvl6pPr marL="2514600" indent="-228600" defTabSz="500063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Univers LT Std 45 Light"/>
                <a:cs typeface="Arial" pitchFamily="34" charset="0"/>
              </a:defRPr>
            </a:lvl6pPr>
            <a:lvl7pPr marL="2971800" indent="-228600" defTabSz="500063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Univers LT Std 45 Light"/>
                <a:cs typeface="Arial" pitchFamily="34" charset="0"/>
              </a:defRPr>
            </a:lvl7pPr>
            <a:lvl8pPr marL="3429000" indent="-228600" defTabSz="500063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Univers LT Std 45 Light"/>
                <a:cs typeface="Arial" pitchFamily="34" charset="0"/>
              </a:defRPr>
            </a:lvl8pPr>
            <a:lvl9pPr marL="3886200" indent="-228600" defTabSz="500063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Univers LT Std 45 Light"/>
                <a:cs typeface="Arial" pitchFamily="34" charset="0"/>
              </a:defRPr>
            </a:lvl9pPr>
          </a:lstStyle>
          <a:p>
            <a:pPr defTabSz="500063"/>
            <a:fld id="{F0DF9A87-21FC-4167-A9BC-B738B608E63E}" type="slidenum">
              <a:rPr lang="uk-UA" altLang="nb-NO" sz="1200" smtClean="0">
                <a:solidFill>
                  <a:prstClr val="black"/>
                </a:solidFill>
                <a:latin typeface="Calibri" pitchFamily="34" charset="0"/>
              </a:rPr>
              <a:pPr defTabSz="500063"/>
              <a:t>9</a:t>
            </a:fld>
            <a:endParaRPr lang="uk-UA" altLang="nb-NO" sz="1200" smtClean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809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Plassholder for lysbilde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8" name="Plassholder for nota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b-NO" altLang="nb-NO" smtClean="0"/>
          </a:p>
        </p:txBody>
      </p:sp>
      <p:sp>
        <p:nvSpPr>
          <p:cNvPr id="106499" name="Plassholder for lysbilde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Univers LT Std 45 Light"/>
                <a:cs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Univers LT Std 45 Light"/>
                <a:cs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Univers LT Std 45 Light"/>
                <a:cs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Univers LT Std 45 Light"/>
                <a:cs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Univers LT Std 45 Light"/>
                <a:cs typeface="Arial" pitchFamily="34" charset="0"/>
              </a:defRPr>
            </a:lvl5pPr>
            <a:lvl6pPr marL="2514600" indent="-228600" defTabSz="500063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Univers LT Std 45 Light"/>
                <a:cs typeface="Arial" pitchFamily="34" charset="0"/>
              </a:defRPr>
            </a:lvl6pPr>
            <a:lvl7pPr marL="2971800" indent="-228600" defTabSz="500063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Univers LT Std 45 Light"/>
                <a:cs typeface="Arial" pitchFamily="34" charset="0"/>
              </a:defRPr>
            </a:lvl7pPr>
            <a:lvl8pPr marL="3429000" indent="-228600" defTabSz="500063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Univers LT Std 45 Light"/>
                <a:cs typeface="Arial" pitchFamily="34" charset="0"/>
              </a:defRPr>
            </a:lvl8pPr>
            <a:lvl9pPr marL="3886200" indent="-228600" defTabSz="500063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Univers LT Std 45 Light"/>
                <a:cs typeface="Arial" pitchFamily="34" charset="0"/>
              </a:defRPr>
            </a:lvl9pPr>
          </a:lstStyle>
          <a:p>
            <a:pPr defTabSz="500063"/>
            <a:fld id="{CAAE5108-D440-48E7-8EAE-E8C1256897B5}" type="slidenum">
              <a:rPr lang="uk-UA" altLang="nb-NO" sz="1200" smtClean="0">
                <a:solidFill>
                  <a:prstClr val="black"/>
                </a:solidFill>
                <a:latin typeface="Calibri" pitchFamily="34" charset="0"/>
              </a:rPr>
              <a:pPr defTabSz="500063"/>
              <a:t>10</a:t>
            </a:fld>
            <a:endParaRPr lang="uk-UA" altLang="nb-NO" sz="1200" smtClean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136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Det oppleves</a:t>
            </a:r>
            <a:r>
              <a:rPr lang="nb-NO" baseline="0" dirty="0" smtClean="0"/>
              <a:t> som ytterligere stressende for pasienter når vi som yter hjelp ikke er enige i hva som er best for dem. Samtidig møter pasienten mange aktører som stiller akkurat samme spørsmål om og om igjen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23900C-6A12-4905-9360-7EE82BE2EC74}" type="slidenum">
              <a:rPr lang="nb-NO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6608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De som yter hjel har behov for å vite hvilke andre tiltak som kan utløses enn akuttinnleggelse. Det er mye mellom</a:t>
            </a:r>
            <a:r>
              <a:rPr lang="nb-NO" baseline="0" dirty="0" smtClean="0"/>
              <a:t> 100 og 0 og det er ikke slik at akuttinnleggelse nødvendigvis er det beste for pasienten hverken NÅ eller ETTERPÅ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23900C-6A12-4905-9360-7EE82BE2EC74}" type="slidenum">
              <a:rPr lang="nb-NO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7892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23900C-6A12-4905-9360-7EE82BE2EC74}" type="slidenum">
              <a:rPr lang="nb-NO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8892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Pasientene</a:t>
            </a:r>
            <a:r>
              <a:rPr lang="nb-NO" baseline="0" dirty="0" smtClean="0"/>
              <a:t> trenger å vite at det finnes hjelp å få 24/7. Og de som yter hjelp trenger å vite at pasientene blir riktig ivaretatt 24/7. Hvis det optimale behandlingstilbudet er stengt må man finne gode alternativer der det er behov for strakstiltak.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23900C-6A12-4905-9360-7EE82BE2EC74}" type="slidenum">
              <a:rPr lang="nb-NO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398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Ikke beste praksis. Viktig informasjon om pasienten når ikke ut til </a:t>
            </a:r>
            <a:r>
              <a:rPr lang="nb-NO" dirty="0" err="1" smtClean="0"/>
              <a:t>sps</a:t>
            </a:r>
            <a:r>
              <a:rPr lang="nb-NO" dirty="0" smtClean="0"/>
              <a:t> helse som gjør første intervensjon.</a:t>
            </a:r>
            <a:r>
              <a:rPr lang="nb-NO" baseline="0" dirty="0" smtClean="0"/>
              <a:t> Info fra dette møtet anses som lite relevant for behandlende personell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23900C-6A12-4905-9360-7EE82BE2EC74}" type="slidenum">
              <a:rPr lang="nb-NO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967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out ‘section’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16461" y="782083"/>
            <a:ext cx="7709342" cy="527268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3" name="Plassholder for innhold 12"/>
          <p:cNvSpPr>
            <a:spLocks noGrp="1"/>
          </p:cNvSpPr>
          <p:nvPr>
            <p:ph sz="quarter" idx="13"/>
          </p:nvPr>
        </p:nvSpPr>
        <p:spPr>
          <a:xfrm>
            <a:off x="716461" y="1520393"/>
            <a:ext cx="7709674" cy="480425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bunntekst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5" name="Plassholder for lysbildenumm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FF79D-F5FD-4088-9034-4569F23595FE}" type="slidenum">
              <a:rPr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857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ssholder for bilde 1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4593152"/>
          </a:xfrm>
          <a:solidFill>
            <a:schemeClr val="bg2">
              <a:lumMod val="75000"/>
              <a:alpha val="50000"/>
            </a:schemeClr>
          </a:solidFill>
        </p:spPr>
        <p:txBody>
          <a:bodyPr tIns="821070" anchor="t"/>
          <a:lstStyle>
            <a:lvl1pPr>
              <a:defRPr lang="nb-NO"/>
            </a:lvl1pPr>
          </a:lstStyle>
          <a:p>
            <a:pPr lvl="0"/>
            <a:endParaRPr lang="nb-NO" noProof="0"/>
          </a:p>
        </p:txBody>
      </p:sp>
      <p:sp>
        <p:nvSpPr>
          <p:cNvPr id="8" name="Tittel 7"/>
          <p:cNvSpPr>
            <a:spLocks noGrp="1"/>
          </p:cNvSpPr>
          <p:nvPr>
            <p:ph type="title"/>
          </p:nvPr>
        </p:nvSpPr>
        <p:spPr>
          <a:xfrm>
            <a:off x="716461" y="4767577"/>
            <a:ext cx="7709342" cy="527268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6" name="Plassholder for tekst 2"/>
          <p:cNvSpPr>
            <a:spLocks noGrp="1"/>
          </p:cNvSpPr>
          <p:nvPr>
            <p:ph idx="1"/>
          </p:nvPr>
        </p:nvSpPr>
        <p:spPr>
          <a:xfrm>
            <a:off x="716460" y="5505888"/>
            <a:ext cx="7709342" cy="83387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9" name="Plassholder for tekst 11"/>
          <p:cNvSpPr>
            <a:spLocks noGrp="1"/>
          </p:cNvSpPr>
          <p:nvPr>
            <p:ph type="body" sz="quarter" idx="13"/>
          </p:nvPr>
        </p:nvSpPr>
        <p:spPr>
          <a:xfrm>
            <a:off x="684623" y="776977"/>
            <a:ext cx="4472727" cy="257363"/>
          </a:xfrm>
          <a:solidFill>
            <a:schemeClr val="bg1">
              <a:alpha val="90000"/>
            </a:schemeClr>
          </a:solidFill>
        </p:spPr>
        <p:txBody>
          <a:bodyPr wrap="none" lIns="32843" rIns="32843" bIns="26274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6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7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F9F3C-540B-4044-852B-51C92BC1E542}" type="slidenum">
              <a:rPr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83465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3" name="Plassholder for innhold 12"/>
          <p:cNvSpPr>
            <a:spLocks noGrp="1"/>
          </p:cNvSpPr>
          <p:nvPr>
            <p:ph sz="quarter" idx="13"/>
          </p:nvPr>
        </p:nvSpPr>
        <p:spPr>
          <a:xfrm>
            <a:off x="716461" y="1903741"/>
            <a:ext cx="7709674" cy="443601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4" name="Plassholder for tekst 11"/>
          <p:cNvSpPr>
            <a:spLocks noGrp="1"/>
          </p:cNvSpPr>
          <p:nvPr>
            <p:ph type="body" sz="quarter" idx="14"/>
          </p:nvPr>
        </p:nvSpPr>
        <p:spPr>
          <a:xfrm>
            <a:off x="716799" y="776977"/>
            <a:ext cx="4406399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5" name="Plassholder for bunntekst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6" name="Plassholder for lysbildenumm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C6AC5A-E642-406D-B049-7C1D04E87170}" type="slidenum">
              <a:rPr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07005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tel 3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4" name="Plassholder for tekst 11"/>
          <p:cNvSpPr>
            <a:spLocks noGrp="1"/>
          </p:cNvSpPr>
          <p:nvPr>
            <p:ph type="body" sz="quarter" idx="13"/>
          </p:nvPr>
        </p:nvSpPr>
        <p:spPr>
          <a:xfrm>
            <a:off x="716799" y="776977"/>
            <a:ext cx="4406399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36" name="Plassholder for innhold 35"/>
          <p:cNvSpPr>
            <a:spLocks noGrp="1"/>
          </p:cNvSpPr>
          <p:nvPr>
            <p:ph sz="quarter" idx="14"/>
          </p:nvPr>
        </p:nvSpPr>
        <p:spPr>
          <a:xfrm>
            <a:off x="716461" y="1903741"/>
            <a:ext cx="3616609" cy="443601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38" name="Plassholder for innhold 37"/>
          <p:cNvSpPr>
            <a:spLocks noGrp="1"/>
          </p:cNvSpPr>
          <p:nvPr>
            <p:ph sz="quarter" idx="15"/>
          </p:nvPr>
        </p:nvSpPr>
        <p:spPr>
          <a:xfrm>
            <a:off x="4810931" y="1903741"/>
            <a:ext cx="3615204" cy="443601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7" name="Plassholder for lysbilde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D9D87-3CD3-4C76-B243-7AFF44EEC9C6}" type="slidenum">
              <a:rPr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02346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tel 31"/>
          <p:cNvSpPr>
            <a:spLocks noGrp="1"/>
          </p:cNvSpPr>
          <p:nvPr>
            <p:ph type="title"/>
          </p:nvPr>
        </p:nvSpPr>
        <p:spPr>
          <a:xfrm>
            <a:off x="716462" y="1165430"/>
            <a:ext cx="4981322" cy="101566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Klikk for å redigere tittelstil</a:t>
            </a:r>
            <a:endParaRPr lang="nb-NO"/>
          </a:p>
        </p:txBody>
      </p:sp>
      <p:sp>
        <p:nvSpPr>
          <p:cNvPr id="34" name="Plassholder for tekst 11"/>
          <p:cNvSpPr>
            <a:spLocks noGrp="1"/>
          </p:cNvSpPr>
          <p:nvPr>
            <p:ph type="body" sz="quarter" idx="13"/>
          </p:nvPr>
        </p:nvSpPr>
        <p:spPr>
          <a:xfrm>
            <a:off x="716799" y="776977"/>
            <a:ext cx="4406399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36" name="Plassholder for innhold 35"/>
          <p:cNvSpPr>
            <a:spLocks noGrp="1"/>
          </p:cNvSpPr>
          <p:nvPr>
            <p:ph sz="quarter" idx="14"/>
          </p:nvPr>
        </p:nvSpPr>
        <p:spPr>
          <a:xfrm>
            <a:off x="716461" y="2958283"/>
            <a:ext cx="4981321" cy="3381481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6" name="Plassholder for bilde 2"/>
          <p:cNvSpPr>
            <a:spLocks noGrp="1"/>
          </p:cNvSpPr>
          <p:nvPr>
            <p:ph type="pic" sz="quarter" idx="15"/>
          </p:nvPr>
        </p:nvSpPr>
        <p:spPr>
          <a:xfrm>
            <a:off x="6175606" y="507673"/>
            <a:ext cx="2968394" cy="5842673"/>
          </a:xfrm>
        </p:spPr>
        <p:txBody>
          <a:bodyPr tIns="229158" bIns="1309494" anchor="ctr"/>
          <a:lstStyle>
            <a:lvl1pPr algn="ctr"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Klikk ikonet for å legge til et bilde</a:t>
            </a:r>
            <a:endParaRPr lang="nb-NO" noProof="0"/>
          </a:p>
        </p:txBody>
      </p:sp>
      <p:sp>
        <p:nvSpPr>
          <p:cNvPr id="6" name="Plassholder for bunn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7" name="Plassholder for lysbilde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35B99-3A63-4F8D-92B5-39489344BDF2}" type="slidenum">
              <a:rPr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5909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ommend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sz="quarter" idx="16"/>
          </p:nvPr>
        </p:nvSpPr>
        <p:spPr>
          <a:xfrm>
            <a:off x="705456" y="1276715"/>
            <a:ext cx="796536" cy="856683"/>
          </a:xfrm>
          <a:solidFill>
            <a:schemeClr val="accent3"/>
          </a:solidFill>
          <a:ln>
            <a:solidFill>
              <a:schemeClr val="bg1">
                <a:alpha val="0"/>
              </a:schemeClr>
            </a:solidFill>
          </a:ln>
        </p:spPr>
        <p:txBody>
          <a:bodyPr wrap="square" bIns="98216" anchor="ctr" anchorCtr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nb-NO" sz="3600" spc="36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Klikk for å redigere tekststiler i malen</a:t>
            </a:r>
          </a:p>
        </p:txBody>
      </p:sp>
      <p:sp>
        <p:nvSpPr>
          <p:cNvPr id="34" name="Plassholder for tekst 11"/>
          <p:cNvSpPr>
            <a:spLocks noGrp="1"/>
          </p:cNvSpPr>
          <p:nvPr>
            <p:ph type="body" sz="quarter" idx="13"/>
          </p:nvPr>
        </p:nvSpPr>
        <p:spPr>
          <a:xfrm>
            <a:off x="716799" y="776977"/>
            <a:ext cx="4406399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36" name="Plassholder for innhold 35"/>
          <p:cNvSpPr>
            <a:spLocks noGrp="1"/>
          </p:cNvSpPr>
          <p:nvPr>
            <p:ph sz="quarter" idx="14"/>
          </p:nvPr>
        </p:nvSpPr>
        <p:spPr>
          <a:xfrm>
            <a:off x="716461" y="2386810"/>
            <a:ext cx="3616609" cy="395294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38" name="Plassholder for innhold 37"/>
          <p:cNvSpPr>
            <a:spLocks noGrp="1"/>
          </p:cNvSpPr>
          <p:nvPr>
            <p:ph sz="quarter" idx="15"/>
          </p:nvPr>
        </p:nvSpPr>
        <p:spPr>
          <a:xfrm>
            <a:off x="4810931" y="2386818"/>
            <a:ext cx="3615204" cy="3952949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1719505" y="1213783"/>
            <a:ext cx="6706298" cy="957870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7" name="Plassholder for bunntekst 9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8" name="Plassholder for lysbildenummer 1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567B3F-D2A7-42A3-937A-3F9BF3B19202}" type="slidenum">
              <a:rPr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74214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innhold 12"/>
          <p:cNvSpPr>
            <a:spLocks noGrp="1"/>
          </p:cNvSpPr>
          <p:nvPr>
            <p:ph sz="quarter" idx="13"/>
          </p:nvPr>
        </p:nvSpPr>
        <p:spPr>
          <a:xfrm>
            <a:off x="716461" y="1165458"/>
            <a:ext cx="7709674" cy="5174329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4" name="Plassholder for tekst 11"/>
          <p:cNvSpPr>
            <a:spLocks noGrp="1"/>
          </p:cNvSpPr>
          <p:nvPr>
            <p:ph type="body" sz="quarter" idx="14"/>
          </p:nvPr>
        </p:nvSpPr>
        <p:spPr>
          <a:xfrm>
            <a:off x="716799" y="776977"/>
            <a:ext cx="4406399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4" name="Plassholder for bunntekst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5" name="Plassholder for lysbildenumm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DFEB5-565A-40A4-B088-8AE5731ADD2F}" type="slidenum">
              <a:rPr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70129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shor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7" name="Plassholder for tekst 11"/>
          <p:cNvSpPr>
            <a:spLocks noGrp="1"/>
          </p:cNvSpPr>
          <p:nvPr>
            <p:ph type="body" sz="quarter" idx="14"/>
          </p:nvPr>
        </p:nvSpPr>
        <p:spPr>
          <a:xfrm>
            <a:off x="716799" y="776977"/>
            <a:ext cx="4406399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9" name="Plassholder for innhold 8"/>
          <p:cNvSpPr>
            <a:spLocks noGrp="1"/>
          </p:cNvSpPr>
          <p:nvPr>
            <p:ph sz="quarter" idx="15"/>
          </p:nvPr>
        </p:nvSpPr>
        <p:spPr>
          <a:xfrm>
            <a:off x="716460" y="1903747"/>
            <a:ext cx="7709674" cy="685261"/>
          </a:xfrm>
          <a:noFill/>
        </p:spPr>
        <p:txBody>
          <a:bodyPr/>
          <a:lstStyle/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14" name="Plassholder for innhold 13"/>
          <p:cNvSpPr>
            <a:spLocks noGrp="1"/>
          </p:cNvSpPr>
          <p:nvPr>
            <p:ph sz="quarter" idx="16"/>
          </p:nvPr>
        </p:nvSpPr>
        <p:spPr>
          <a:xfrm>
            <a:off x="716819" y="2686417"/>
            <a:ext cx="7709011" cy="3653369"/>
          </a:xfrm>
          <a:solidFill>
            <a:schemeClr val="bg2">
              <a:lumMod val="75000"/>
              <a:alpha val="50000"/>
            </a:schemeClr>
          </a:solidFill>
        </p:spPr>
        <p:txBody>
          <a:bodyPr tIns="818432" anchor="t"/>
          <a:lstStyle>
            <a:lvl1pPr>
              <a:defRPr lang="nb-NO"/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6" name="Plassholder for bunntekst 2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8" name="Plassholder for lysbildenumm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9FADF-9213-48C2-9D4E-08EF80E5108F}" type="slidenum">
              <a:rPr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34054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o the right (W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7" name="Plassholder for tekst 11"/>
          <p:cNvSpPr>
            <a:spLocks noGrp="1"/>
          </p:cNvSpPr>
          <p:nvPr>
            <p:ph type="body" sz="quarter" idx="14"/>
          </p:nvPr>
        </p:nvSpPr>
        <p:spPr>
          <a:xfrm>
            <a:off x="716799" y="776977"/>
            <a:ext cx="4406399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9" name="Plassholder for innhold 8"/>
          <p:cNvSpPr>
            <a:spLocks noGrp="1"/>
          </p:cNvSpPr>
          <p:nvPr>
            <p:ph sz="quarter" idx="15"/>
          </p:nvPr>
        </p:nvSpPr>
        <p:spPr>
          <a:xfrm>
            <a:off x="716461" y="1903741"/>
            <a:ext cx="1748739" cy="4436018"/>
          </a:xfrm>
          <a:noFill/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4" name="Plassholder for innhold 13"/>
          <p:cNvSpPr>
            <a:spLocks noGrp="1"/>
          </p:cNvSpPr>
          <p:nvPr>
            <p:ph sz="quarter" idx="16"/>
          </p:nvPr>
        </p:nvSpPr>
        <p:spPr>
          <a:xfrm>
            <a:off x="2704157" y="1903741"/>
            <a:ext cx="5721673" cy="4436018"/>
          </a:xfrm>
          <a:solidFill>
            <a:schemeClr val="bg2">
              <a:lumMod val="75000"/>
              <a:alpha val="50000"/>
            </a:schemeClr>
          </a:solidFill>
        </p:spPr>
        <p:txBody>
          <a:bodyPr tIns="818432" anchor="t"/>
          <a:lstStyle>
            <a:lvl1pPr>
              <a:defRPr lang="nb-NO"/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6" name="Plassholder for bunntekst 2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8" name="Plassholder for lysbildenumm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53AFC-3D23-4696-A869-E94C21917C9C}" type="slidenum">
              <a:rPr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20232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o the right (Narrow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7" name="Plassholder for tekst 11"/>
          <p:cNvSpPr>
            <a:spLocks noGrp="1"/>
          </p:cNvSpPr>
          <p:nvPr>
            <p:ph type="body" sz="quarter" idx="14"/>
          </p:nvPr>
        </p:nvSpPr>
        <p:spPr>
          <a:xfrm>
            <a:off x="716799" y="776977"/>
            <a:ext cx="4406399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9" name="Plassholder for innhold 8"/>
          <p:cNvSpPr>
            <a:spLocks noGrp="1"/>
          </p:cNvSpPr>
          <p:nvPr>
            <p:ph sz="quarter" idx="15"/>
          </p:nvPr>
        </p:nvSpPr>
        <p:spPr>
          <a:xfrm>
            <a:off x="716464" y="1903741"/>
            <a:ext cx="2893938" cy="4436018"/>
          </a:xfrm>
          <a:noFill/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4" name="Plassholder for innhold 13"/>
          <p:cNvSpPr>
            <a:spLocks noGrp="1"/>
          </p:cNvSpPr>
          <p:nvPr>
            <p:ph sz="quarter" idx="16"/>
          </p:nvPr>
        </p:nvSpPr>
        <p:spPr>
          <a:xfrm>
            <a:off x="3849219" y="1903741"/>
            <a:ext cx="4576585" cy="4436018"/>
          </a:xfrm>
          <a:solidFill>
            <a:schemeClr val="bg2">
              <a:lumMod val="75000"/>
              <a:alpha val="50000"/>
            </a:schemeClr>
          </a:solidFill>
        </p:spPr>
        <p:txBody>
          <a:bodyPr tIns="818432" anchor="t"/>
          <a:lstStyle>
            <a:lvl1pPr>
              <a:defRPr lang="nb-NO"/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6" name="Plassholder for bunntekst 2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8" name="Plassholder for lysbildenumm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BF040B-04F6-4F6A-B8D9-4CC70E946BEF}" type="slidenum">
              <a:rPr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32987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ssholder for bilde 1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4593152"/>
          </a:xfrm>
          <a:solidFill>
            <a:schemeClr val="bg2">
              <a:lumMod val="75000"/>
              <a:alpha val="50000"/>
            </a:schemeClr>
          </a:solidFill>
        </p:spPr>
        <p:txBody>
          <a:bodyPr tIns="818432" anchor="t"/>
          <a:lstStyle>
            <a:lvl1pPr>
              <a:defRPr lang="nb-NO"/>
            </a:lvl1pPr>
          </a:lstStyle>
          <a:p>
            <a:pPr lvl="0"/>
            <a:endParaRPr lang="nb-NO" noProof="0"/>
          </a:p>
        </p:txBody>
      </p:sp>
      <p:sp>
        <p:nvSpPr>
          <p:cNvPr id="8" name="Tittel 7"/>
          <p:cNvSpPr>
            <a:spLocks noGrp="1"/>
          </p:cNvSpPr>
          <p:nvPr>
            <p:ph type="title"/>
          </p:nvPr>
        </p:nvSpPr>
        <p:spPr>
          <a:xfrm>
            <a:off x="716464" y="4767577"/>
            <a:ext cx="7709342" cy="527268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6" name="Plassholder for tekst 2"/>
          <p:cNvSpPr>
            <a:spLocks noGrp="1"/>
          </p:cNvSpPr>
          <p:nvPr>
            <p:ph idx="1"/>
          </p:nvPr>
        </p:nvSpPr>
        <p:spPr>
          <a:xfrm>
            <a:off x="716460" y="5505894"/>
            <a:ext cx="7709342" cy="83387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9" name="Plassholder for tekst 11"/>
          <p:cNvSpPr>
            <a:spLocks noGrp="1"/>
          </p:cNvSpPr>
          <p:nvPr>
            <p:ph type="body" sz="quarter" idx="13"/>
          </p:nvPr>
        </p:nvSpPr>
        <p:spPr>
          <a:xfrm>
            <a:off x="684637" y="776992"/>
            <a:ext cx="4472510" cy="257278"/>
          </a:xfrm>
          <a:solidFill>
            <a:schemeClr val="bg1">
              <a:alpha val="90000"/>
            </a:schemeClr>
          </a:solidFill>
        </p:spPr>
        <p:txBody>
          <a:bodyPr wrap="none" lIns="32736" rIns="32736" bIns="2619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6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7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F9F3C-540B-4044-852B-51C92BC1E542}" type="slidenum">
              <a:rPr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90633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ssholder for bilde 30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  <a:solidFill>
            <a:schemeClr val="bg2">
              <a:lumMod val="75000"/>
              <a:alpha val="50000"/>
            </a:schemeClr>
          </a:solidFill>
        </p:spPr>
        <p:txBody>
          <a:bodyPr tIns="818432" anchor="t"/>
          <a:lstStyle>
            <a:lvl1pPr>
              <a:defRPr lang="nb-NO"/>
            </a:lvl1pPr>
          </a:lstStyle>
          <a:p>
            <a:pPr lvl="0"/>
            <a:endParaRPr lang="nb-NO" noProof="0"/>
          </a:p>
        </p:txBody>
      </p:sp>
      <p:sp>
        <p:nvSpPr>
          <p:cNvPr id="14" name="Plassholder for tekst 11"/>
          <p:cNvSpPr>
            <a:spLocks noGrp="1"/>
          </p:cNvSpPr>
          <p:nvPr>
            <p:ph type="body" sz="quarter" idx="13"/>
          </p:nvPr>
        </p:nvSpPr>
        <p:spPr>
          <a:xfrm>
            <a:off x="684637" y="776992"/>
            <a:ext cx="4472510" cy="257278"/>
          </a:xfrm>
          <a:solidFill>
            <a:schemeClr val="bg1">
              <a:alpha val="90000"/>
            </a:schemeClr>
          </a:solidFill>
        </p:spPr>
        <p:txBody>
          <a:bodyPr wrap="none" lIns="32736" rIns="32736" bIns="2619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5"/>
          </p:nvPr>
        </p:nvSpPr>
        <p:spPr>
          <a:xfrm>
            <a:off x="6175671" y="6138096"/>
            <a:ext cx="2250491" cy="719905"/>
          </a:xfrm>
          <a:solidFill>
            <a:schemeClr val="bg1"/>
          </a:solidFill>
        </p:spPr>
        <p:txBody>
          <a:bodyPr lIns="196423" tIns="65475" rIns="196423" bIns="147318" anchor="b">
            <a:spAutoFit/>
          </a:bodyPr>
          <a:lstStyle>
            <a:lvl1pPr>
              <a:defRPr lang="nb-NO" sz="1200"/>
            </a:lvl1pPr>
            <a:lvl2pPr>
              <a:defRPr lang="nb-NO"/>
            </a:lvl2pPr>
            <a:lvl3pPr>
              <a:defRPr lang="nb-NO"/>
            </a:lvl3pPr>
            <a:lvl4pPr>
              <a:defRPr lang="nb-NO"/>
            </a:lvl4pPr>
            <a:lvl5pPr>
              <a:defRPr lang="nb-NO"/>
            </a:lvl5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5" name="Plassholder for bunn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40000"/>
                  </a:schemeClr>
                </a:solidFill>
              </a:defRPr>
            </a:lvl1pPr>
          </a:lstStyle>
          <a:p>
            <a:pPr>
              <a:defRPr/>
            </a:pPr>
            <a:r>
              <a:rPr lang="nb-NO">
                <a:solidFill>
                  <a:prstClr val="white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6" name="Plassholder for lysbilde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40000"/>
                  </a:schemeClr>
                </a:solidFill>
              </a:defRPr>
            </a:lvl1pPr>
          </a:lstStyle>
          <a:p>
            <a:pPr>
              <a:defRPr/>
            </a:pPr>
            <a:fld id="{BFFA6D39-CFE6-49E6-9AD4-300D00946A99}" type="slidenum">
              <a:rPr>
                <a:solidFill>
                  <a:prstClr val="white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white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416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ssholder for bilde 30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  <a:solidFill>
            <a:schemeClr val="bg2">
              <a:lumMod val="75000"/>
              <a:alpha val="50000"/>
            </a:schemeClr>
          </a:solidFill>
        </p:spPr>
        <p:txBody>
          <a:bodyPr tIns="821070" anchor="t"/>
          <a:lstStyle>
            <a:lvl1pPr>
              <a:defRPr lang="nb-NO"/>
            </a:lvl1pPr>
          </a:lstStyle>
          <a:p>
            <a:pPr lvl="0"/>
            <a:endParaRPr lang="nb-NO" noProof="0"/>
          </a:p>
        </p:txBody>
      </p:sp>
      <p:sp>
        <p:nvSpPr>
          <p:cNvPr id="14" name="Plassholder for tekst 11"/>
          <p:cNvSpPr>
            <a:spLocks noGrp="1"/>
          </p:cNvSpPr>
          <p:nvPr>
            <p:ph type="body" sz="quarter" idx="13"/>
          </p:nvPr>
        </p:nvSpPr>
        <p:spPr>
          <a:xfrm>
            <a:off x="684623" y="776977"/>
            <a:ext cx="4472727" cy="257363"/>
          </a:xfrm>
          <a:solidFill>
            <a:schemeClr val="bg1">
              <a:alpha val="90000"/>
            </a:schemeClr>
          </a:solidFill>
        </p:spPr>
        <p:txBody>
          <a:bodyPr wrap="none" lIns="32843" rIns="32843" bIns="26274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5"/>
          </p:nvPr>
        </p:nvSpPr>
        <p:spPr>
          <a:xfrm>
            <a:off x="6175644" y="6162305"/>
            <a:ext cx="2250491" cy="695695"/>
          </a:xfrm>
          <a:solidFill>
            <a:schemeClr val="bg1"/>
          </a:solidFill>
        </p:spPr>
        <p:txBody>
          <a:bodyPr lIns="197057" tIns="65686" rIns="197057" bIns="147793" anchor="b">
            <a:spAutoFit/>
          </a:bodyPr>
          <a:lstStyle>
            <a:lvl1pPr>
              <a:defRPr lang="nb-NO" sz="1200"/>
            </a:lvl1pPr>
            <a:lvl2pPr>
              <a:defRPr lang="nb-NO"/>
            </a:lvl2pPr>
            <a:lvl3pPr>
              <a:defRPr lang="nb-NO"/>
            </a:lvl3pPr>
            <a:lvl4pPr>
              <a:defRPr lang="nb-NO"/>
            </a:lvl4pPr>
            <a:lvl5pPr>
              <a:defRPr lang="nb-NO"/>
            </a:lvl5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5" name="Plassholder for bunn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40000"/>
                  </a:schemeClr>
                </a:solidFill>
              </a:defRPr>
            </a:lvl1pPr>
          </a:lstStyle>
          <a:p>
            <a:pPr>
              <a:defRPr/>
            </a:pPr>
            <a:r>
              <a:rPr lang="nb-NO">
                <a:solidFill>
                  <a:prstClr val="white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6" name="Plassholder for lysbilde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40000"/>
                  </a:schemeClr>
                </a:solidFill>
              </a:defRPr>
            </a:lvl1pPr>
          </a:lstStyle>
          <a:p>
            <a:pPr>
              <a:defRPr/>
            </a:pPr>
            <a:fld id="{BFFA6D39-CFE6-49E6-9AD4-300D00946A99}" type="slidenum">
              <a:rPr>
                <a:solidFill>
                  <a:prstClr val="white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white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48521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ssholder for bilde 30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  <a:solidFill>
            <a:schemeClr val="bg2">
              <a:lumMod val="75000"/>
              <a:alpha val="50000"/>
            </a:schemeClr>
          </a:solidFill>
        </p:spPr>
        <p:txBody>
          <a:bodyPr tIns="818432" anchor="t"/>
          <a:lstStyle>
            <a:lvl1pPr>
              <a:defRPr lang="nb-NO"/>
            </a:lvl1pPr>
          </a:lstStyle>
          <a:p>
            <a:pPr lvl="0"/>
            <a:endParaRPr lang="nb-NO" noProof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5"/>
          </p:nvPr>
        </p:nvSpPr>
        <p:spPr>
          <a:xfrm>
            <a:off x="716460" y="3908011"/>
            <a:ext cx="7709674" cy="2431753"/>
          </a:xfrm>
          <a:effectLst>
            <a:outerShdw blurRad="25400" dir="5400000" algn="tl" rotWithShape="0">
              <a:srgbClr val="000000">
                <a:alpha val="35000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  <a:lvl2pPr algn="ctr">
              <a:buClrTx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716464" y="3165366"/>
            <a:ext cx="7709342" cy="527268"/>
          </a:xfrm>
          <a:effectLst>
            <a:outerShdw blurRad="25400" dir="5400000" algn="tl" rotWithShape="0">
              <a:srgbClr val="000000">
                <a:alpha val="35000"/>
              </a:srgbClr>
            </a:outerShdw>
          </a:effectLst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6" name="Plassholder for bunn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40000"/>
                  </a:schemeClr>
                </a:solidFill>
              </a:defRPr>
            </a:lvl1pPr>
          </a:lstStyle>
          <a:p>
            <a:pPr>
              <a:defRPr/>
            </a:pPr>
            <a:r>
              <a:rPr lang="nb-NO">
                <a:solidFill>
                  <a:prstClr val="white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7" name="Plassholder for lysbilde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40000"/>
                  </a:schemeClr>
                </a:solidFill>
              </a:defRPr>
            </a:lvl1pPr>
          </a:lstStyle>
          <a:p>
            <a:pPr>
              <a:defRPr/>
            </a:pPr>
            <a:fld id="{87E99BA3-A260-4AF4-91F4-EEC4D0ACBDA4}" type="slidenum">
              <a:rPr>
                <a:solidFill>
                  <a:prstClr val="white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white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31812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etch with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ssholder for bilde 30"/>
          <p:cNvSpPr>
            <a:spLocks noGrp="1"/>
          </p:cNvSpPr>
          <p:nvPr>
            <p:ph type="pic" sz="quarter" idx="14"/>
          </p:nvPr>
        </p:nvSpPr>
        <p:spPr>
          <a:xfrm>
            <a:off x="716795" y="1396104"/>
            <a:ext cx="7709342" cy="4943683"/>
          </a:xfrm>
          <a:solidFill>
            <a:srgbClr val="FFFFFF"/>
          </a:solidFill>
        </p:spPr>
        <p:txBody>
          <a:bodyPr bIns="1309494" anchor="ctr"/>
          <a:lstStyle>
            <a:lvl1pPr algn="ctr"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endParaRPr lang="nb-NO" noProof="0"/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5"/>
          </p:nvPr>
        </p:nvSpPr>
        <p:spPr>
          <a:xfrm>
            <a:off x="716795" y="776982"/>
            <a:ext cx="7709342" cy="420491"/>
          </a:xfrm>
          <a:noFill/>
        </p:spPr>
        <p:txBody>
          <a:bodyPr wrap="square" tIns="32736" bIns="130952" anchor="t">
            <a:spAutoFit/>
          </a:bodyPr>
          <a:lstStyle>
            <a:lvl1pPr algn="ctr">
              <a:defRPr lang="nb-NO"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lang="nb-NO"/>
            </a:lvl2pPr>
            <a:lvl3pPr>
              <a:defRPr lang="nb-NO"/>
            </a:lvl3pPr>
            <a:lvl4pPr>
              <a:defRPr lang="nb-NO"/>
            </a:lvl4pPr>
            <a:lvl5pPr>
              <a:defRPr lang="nb-NO"/>
            </a:lvl5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4" name="Plassholder for bunntekst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97113-522D-4A61-BFF4-86E2B5EEEF87}" type="slidenum">
              <a:rPr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10457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2" name="Plassholder for tekst 11"/>
          <p:cNvSpPr>
            <a:spLocks noGrp="1"/>
          </p:cNvSpPr>
          <p:nvPr>
            <p:ph type="body" sz="quarter" idx="14"/>
          </p:nvPr>
        </p:nvSpPr>
        <p:spPr>
          <a:xfrm>
            <a:off x="716799" y="776977"/>
            <a:ext cx="4406399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4" name="Plassholder for bunntekst 7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5" name="Plassholder for lysbildenumm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1A00C-BEDF-42AB-9819-865FD7FAC548}" type="slidenum">
              <a:rPr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69449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3" name="Plassholder for lysbildenumm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152DD-020F-4DAD-8431-BD7F6690828A}" type="slidenum">
              <a:rPr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59658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Sylinder 14"/>
          <p:cNvSpPr txBox="1"/>
          <p:nvPr userDrawn="1"/>
        </p:nvSpPr>
        <p:spPr>
          <a:xfrm>
            <a:off x="2825344" y="6528120"/>
            <a:ext cx="2077492" cy="1384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defPPr>
              <a:defRPr lang="nb-NO"/>
            </a:defPPr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455733">
              <a:defRPr/>
            </a:pPr>
            <a:r>
              <a:rPr lang="en-GB" dirty="0">
                <a:solidFill>
                  <a:srgbClr val="D3CFCD">
                    <a:lumMod val="50000"/>
                  </a:srgbClr>
                </a:solidFill>
                <a:latin typeface="Arial"/>
              </a:rPr>
              <a:t>London    Oslo    Rotterdam    São Paulo</a:t>
            </a:r>
          </a:p>
        </p:txBody>
      </p:sp>
      <p:sp>
        <p:nvSpPr>
          <p:cNvPr id="10" name="TekstSylinder 15"/>
          <p:cNvSpPr txBox="1"/>
          <p:nvPr userDrawn="1"/>
        </p:nvSpPr>
        <p:spPr>
          <a:xfrm>
            <a:off x="1479280" y="6528120"/>
            <a:ext cx="1256754" cy="1384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defPPr>
              <a:defRPr lang="nb-NO"/>
            </a:defPPr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 defTabSz="455733">
              <a:defRPr/>
            </a:pPr>
            <a:r>
              <a:rPr lang="en-GB" dirty="0" err="1">
                <a:solidFill>
                  <a:srgbClr val="D3CFCD">
                    <a:lumMod val="50000"/>
                  </a:srgbClr>
                </a:solidFill>
                <a:latin typeface="Arial"/>
              </a:rPr>
              <a:t>www.liveworkstudio.com</a:t>
            </a:r>
            <a:endParaRPr lang="en-GB" dirty="0">
              <a:solidFill>
                <a:srgbClr val="D3CFCD">
                  <a:lumMod val="50000"/>
                </a:srgbClr>
              </a:solidFill>
              <a:latin typeface="Arial"/>
            </a:endParaRPr>
          </a:p>
        </p:txBody>
      </p:sp>
      <p:pic>
        <p:nvPicPr>
          <p:cNvPr id="11" name="Bilde 35" descr="Livework Logo_Livework_Blue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812" y="5931820"/>
            <a:ext cx="1854368" cy="926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lassholder for bilde 4"/>
          <p:cNvSpPr>
            <a:spLocks noGrp="1"/>
          </p:cNvSpPr>
          <p:nvPr>
            <p:ph type="pic" sz="quarter" idx="15"/>
          </p:nvPr>
        </p:nvSpPr>
        <p:spPr>
          <a:xfrm>
            <a:off x="0" y="10"/>
            <a:ext cx="9144000" cy="6339759"/>
          </a:xfrm>
          <a:solidFill>
            <a:schemeClr val="bg2">
              <a:lumMod val="75000"/>
              <a:alpha val="50000"/>
            </a:schemeClr>
          </a:solidFill>
        </p:spPr>
        <p:txBody>
          <a:bodyPr tIns="818529" anchor="t"/>
          <a:lstStyle>
            <a:lvl1pPr algn="ctr">
              <a:defRPr/>
            </a:lvl1pPr>
          </a:lstStyle>
          <a:p>
            <a:pPr lvl="0"/>
            <a:r>
              <a:rPr lang="nb-NO" noProof="0" smtClean="0"/>
              <a:t>Dra bildet til plassholderen eller klikk ikonet for å legge til</a:t>
            </a:r>
            <a:endParaRPr lang="nb-NO" noProof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716471" y="3814812"/>
            <a:ext cx="12592387" cy="881730"/>
          </a:xfrm>
          <a:solidFill>
            <a:schemeClr val="bg1">
              <a:alpha val="90000"/>
            </a:schemeClr>
          </a:solidFill>
          <a:ln w="3175" cmpd="sng">
            <a:solidFill>
              <a:schemeClr val="bg1">
                <a:alpha val="90000"/>
              </a:schemeClr>
            </a:solidFill>
          </a:ln>
        </p:spPr>
        <p:txBody>
          <a:bodyPr wrap="none" lIns="65483" rIns="65483" bIns="65483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5300" b="0" i="0" u="none">
                <a:solidFill>
                  <a:schemeClr val="tx1"/>
                </a:solidFill>
                <a:latin typeface="Georgia"/>
              </a:defRPr>
            </a:lvl1pPr>
            <a:lvl2pPr marL="455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1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71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86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43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0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5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/>
              <a:t>Klikk for å redigere undertittelstil i malen</a:t>
            </a:r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16469" y="2890584"/>
            <a:ext cx="8410152" cy="881730"/>
          </a:xfrm>
          <a:solidFill>
            <a:schemeClr val="bg1">
              <a:alpha val="90000"/>
            </a:schemeClr>
          </a:solidFill>
          <a:ln w="3175" cmpd="sng">
            <a:solidFill>
              <a:schemeClr val="bg1">
                <a:alpha val="90000"/>
              </a:schemeClr>
            </a:solidFill>
          </a:ln>
        </p:spPr>
        <p:txBody>
          <a:bodyPr wrap="none" lIns="65483" rIns="65483" bIns="65483"/>
          <a:lstStyle>
            <a:lvl1pPr>
              <a:defRPr sz="5300"/>
            </a:lvl1pPr>
          </a:lstStyle>
          <a:p>
            <a:r>
              <a:rPr lang="en-US"/>
              <a:t>Klikk for å redigere tittelstil</a:t>
            </a:r>
            <a:endParaRPr lang="nb-NO"/>
          </a:p>
        </p:txBody>
      </p:sp>
      <p:sp>
        <p:nvSpPr>
          <p:cNvPr id="17" name="Plassholder for tekst 17"/>
          <p:cNvSpPr>
            <a:spLocks noGrp="1"/>
          </p:cNvSpPr>
          <p:nvPr>
            <p:ph type="body" sz="quarter" idx="13"/>
          </p:nvPr>
        </p:nvSpPr>
        <p:spPr>
          <a:xfrm>
            <a:off x="716475" y="5111562"/>
            <a:ext cx="3278940" cy="296953"/>
          </a:xfrm>
          <a:solidFill>
            <a:schemeClr val="bg1">
              <a:alpha val="90000"/>
            </a:schemeClr>
          </a:solidFill>
        </p:spPr>
        <p:txBody>
          <a:bodyPr wrap="none" lIns="65483" tIns="16369" rIns="65483" bIns="49112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baseline="0"/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20" name="Plassholder for tekst 17"/>
          <p:cNvSpPr>
            <a:spLocks noGrp="1"/>
          </p:cNvSpPr>
          <p:nvPr>
            <p:ph type="body" sz="quarter" idx="12"/>
          </p:nvPr>
        </p:nvSpPr>
        <p:spPr>
          <a:xfrm>
            <a:off x="716473" y="2552938"/>
            <a:ext cx="4538644" cy="296953"/>
          </a:xfrm>
          <a:solidFill>
            <a:schemeClr val="accent3">
              <a:alpha val="90000"/>
            </a:schemeClr>
          </a:solidFill>
          <a:ln>
            <a:noFill/>
          </a:ln>
        </p:spPr>
        <p:txBody>
          <a:bodyPr wrap="none" lIns="65483" tIns="16369" rIns="65483" bIns="49112">
            <a:spAutoFit/>
          </a:bodyPr>
          <a:lstStyle>
            <a:lvl1pPr>
              <a:lnSpc>
                <a:spcPct val="100000"/>
              </a:lnSpc>
              <a:defRPr lang="nb-NO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22" name="Plassholder for tekst 17"/>
          <p:cNvSpPr>
            <a:spLocks noGrp="1"/>
          </p:cNvSpPr>
          <p:nvPr>
            <p:ph type="body" sz="quarter" idx="14"/>
          </p:nvPr>
        </p:nvSpPr>
        <p:spPr>
          <a:xfrm>
            <a:off x="716475" y="4773409"/>
            <a:ext cx="3278940" cy="296953"/>
          </a:xfrm>
          <a:solidFill>
            <a:schemeClr val="bg1">
              <a:alpha val="90000"/>
            </a:schemeClr>
          </a:solidFill>
        </p:spPr>
        <p:txBody>
          <a:bodyPr wrap="none" lIns="65483" tIns="16369" rIns="65483" bIns="49112">
            <a:spAutoFit/>
          </a:bodyPr>
          <a:lstStyle>
            <a:lvl1pPr>
              <a:lnSpc>
                <a:spcPct val="100000"/>
              </a:lnSpc>
              <a:defRPr lang="nb-NO"/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38" name="Plassholder for tekst 37"/>
          <p:cNvSpPr>
            <a:spLocks noGrp="1" noChangeAspect="1"/>
          </p:cNvSpPr>
          <p:nvPr>
            <p:ph type="body" sz="quarter" idx="18"/>
          </p:nvPr>
        </p:nvSpPr>
        <p:spPr>
          <a:xfrm>
            <a:off x="7050673" y="5931728"/>
            <a:ext cx="1854396" cy="926272"/>
          </a:xfrm>
          <a:blipFill rotWithShape="1">
            <a:blip r:embed="rId2" cstate="screen">
              <a:extLst/>
            </a:blip>
            <a:stretch>
              <a:fillRect/>
            </a:stretch>
          </a:blipFill>
          <a:ln w="127">
            <a:solidFill>
              <a:srgbClr val="3AA0D3">
                <a:alpha val="0"/>
              </a:srgbClr>
            </a:solidFill>
          </a:ln>
        </p:spPr>
        <p:txBody>
          <a:bodyPr/>
          <a:lstStyle>
            <a:lvl1pPr algn="ctr">
              <a:defRPr baseline="0"/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12" name="Plassholder for dato 5"/>
          <p:cNvSpPr>
            <a:spLocks noGrp="1"/>
          </p:cNvSpPr>
          <p:nvPr>
            <p:ph type="dt" sz="half" idx="19"/>
          </p:nvPr>
        </p:nvSpPr>
        <p:spPr>
          <a:xfrm>
            <a:off x="5380503" y="6535849"/>
            <a:ext cx="519373" cy="123111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2F871EC4-FFE3-4BFE-9A6A-87DF66930416}" type="datetime3">
              <a:rPr lang="nb-NO">
                <a:solidFill>
                  <a:srgbClr val="D3CFCD">
                    <a:lumMod val="50000"/>
                  </a:srgbClr>
                </a:solidFill>
              </a:rPr>
              <a:pPr>
                <a:defRPr/>
              </a:pPr>
              <a:t>2019.08.28</a:t>
            </a:fld>
            <a:endParaRPr lang="en-GB">
              <a:solidFill>
                <a:srgbClr val="D3CFCD">
                  <a:lumMod val="50000"/>
                </a:srgbClr>
              </a:solidFill>
            </a:endParaRPr>
          </a:p>
        </p:txBody>
      </p:sp>
      <p:sp>
        <p:nvSpPr>
          <p:cNvPr id="13" name="Plassholder for bunntekst 8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>
                <a:solidFill>
                  <a:srgbClr val="D3CFCD">
                    <a:lumMod val="50000"/>
                  </a:srgbClr>
                </a:solidFill>
              </a:rPr>
              <a:t>Livework © 2015</a:t>
            </a:r>
          </a:p>
        </p:txBody>
      </p:sp>
    </p:spTree>
    <p:extLst>
      <p:ext uri="{BB962C8B-B14F-4D97-AF65-F5344CB8AC3E}">
        <p14:creationId xmlns:p14="http://schemas.microsoft.com/office/powerpoint/2010/main" val="181867321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9"/>
          <p:cNvSpPr>
            <a:spLocks noGrp="1"/>
          </p:cNvSpPr>
          <p:nvPr>
            <p:ph type="title"/>
          </p:nvPr>
        </p:nvSpPr>
        <p:spPr>
          <a:xfrm>
            <a:off x="716462" y="1165430"/>
            <a:ext cx="4981322" cy="1631216"/>
          </a:xfrm>
        </p:spPr>
        <p:txBody>
          <a:bodyPr/>
          <a:lstStyle>
            <a:lvl1pPr>
              <a:defRPr sz="5300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12" name="Plassholder for tekst 11"/>
          <p:cNvSpPr>
            <a:spLocks noGrp="1"/>
          </p:cNvSpPr>
          <p:nvPr>
            <p:ph type="body" sz="quarter" idx="13"/>
          </p:nvPr>
        </p:nvSpPr>
        <p:spPr>
          <a:xfrm>
            <a:off x="716799" y="776977"/>
            <a:ext cx="4406399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rgbClr val="FFFFFF">
                    <a:alpha val="40000"/>
                  </a:srgbClr>
                </a:solidFill>
              </a:defRPr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sz="quarter" idx="14"/>
          </p:nvPr>
        </p:nvSpPr>
        <p:spPr>
          <a:xfrm>
            <a:off x="6175606" y="777004"/>
            <a:ext cx="2968394" cy="5562781"/>
          </a:xfrm>
        </p:spPr>
        <p:txBody>
          <a:bodyPr tIns="229185"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Klikk ikonet for å legge til et bilde</a:t>
            </a:r>
            <a:endParaRPr lang="nb-NO" noProof="0"/>
          </a:p>
        </p:txBody>
      </p:sp>
      <p:sp>
        <p:nvSpPr>
          <p:cNvPr id="5" name="Plassholder for bunntekst 7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40000"/>
                  </a:srgbClr>
                </a:solidFill>
              </a:defRPr>
            </a:lvl1pPr>
          </a:lstStyle>
          <a:p>
            <a:pPr>
              <a:defRPr/>
            </a:pPr>
            <a:r>
              <a:rPr lang="nb-NO"/>
              <a:t>Livework © 2015</a:t>
            </a:r>
          </a:p>
        </p:txBody>
      </p:sp>
      <p:sp>
        <p:nvSpPr>
          <p:cNvPr id="6" name="Plassholder for lysbildenumm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40000"/>
                  </a:srgbClr>
                </a:solidFill>
              </a:defRPr>
            </a:lvl1pPr>
          </a:lstStyle>
          <a:p>
            <a:pPr>
              <a:defRPr/>
            </a:pPr>
            <a:fld id="{71C47F02-0427-462D-86E8-C313AE233EA2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837452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9"/>
          <p:cNvSpPr>
            <a:spLocks noGrp="1"/>
          </p:cNvSpPr>
          <p:nvPr>
            <p:ph type="title"/>
          </p:nvPr>
        </p:nvSpPr>
        <p:spPr>
          <a:xfrm>
            <a:off x="716462" y="1165430"/>
            <a:ext cx="4981322" cy="1631216"/>
          </a:xfrm>
        </p:spPr>
        <p:txBody>
          <a:bodyPr/>
          <a:lstStyle>
            <a:lvl1pPr>
              <a:defRPr sz="5300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12" name="Plassholder for tekst 11"/>
          <p:cNvSpPr>
            <a:spLocks noGrp="1"/>
          </p:cNvSpPr>
          <p:nvPr>
            <p:ph type="body" sz="quarter" idx="13"/>
          </p:nvPr>
        </p:nvSpPr>
        <p:spPr>
          <a:xfrm>
            <a:off x="716799" y="776977"/>
            <a:ext cx="4406399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rgbClr val="FFFFFF">
                    <a:alpha val="40000"/>
                  </a:srgbClr>
                </a:solidFill>
              </a:defRPr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sz="quarter" idx="14"/>
          </p:nvPr>
        </p:nvSpPr>
        <p:spPr>
          <a:xfrm>
            <a:off x="6175606" y="777004"/>
            <a:ext cx="2968394" cy="5562781"/>
          </a:xfrm>
        </p:spPr>
        <p:txBody>
          <a:bodyPr tIns="229185"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Klikk ikonet for å legge til et bilde</a:t>
            </a:r>
            <a:endParaRPr lang="nb-NO" noProof="0"/>
          </a:p>
        </p:txBody>
      </p:sp>
      <p:sp>
        <p:nvSpPr>
          <p:cNvPr id="5" name="Plassholder for bunntekst 7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40000"/>
                  </a:srgbClr>
                </a:solidFill>
              </a:defRPr>
            </a:lvl1pPr>
          </a:lstStyle>
          <a:p>
            <a:pPr>
              <a:defRPr/>
            </a:pPr>
            <a:r>
              <a:rPr lang="nb-NO"/>
              <a:t>Livework © 2015</a:t>
            </a:r>
          </a:p>
        </p:txBody>
      </p:sp>
      <p:sp>
        <p:nvSpPr>
          <p:cNvPr id="6" name="Plassholder for lysbildenumm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40000"/>
                  </a:srgbClr>
                </a:solidFill>
              </a:defRPr>
            </a:lvl1pPr>
          </a:lstStyle>
          <a:p>
            <a:pPr>
              <a:defRPr/>
            </a:pPr>
            <a:fld id="{1DDAA7EA-CDA0-47E0-BCA0-34AD983CF539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936471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 ">
    <p:bg>
      <p:bgPr>
        <a:solidFill>
          <a:srgbClr val="6B3F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9"/>
          <p:cNvSpPr>
            <a:spLocks noGrp="1"/>
          </p:cNvSpPr>
          <p:nvPr>
            <p:ph type="title"/>
          </p:nvPr>
        </p:nvSpPr>
        <p:spPr>
          <a:xfrm>
            <a:off x="716462" y="1165430"/>
            <a:ext cx="4981322" cy="1631216"/>
          </a:xfrm>
        </p:spPr>
        <p:txBody>
          <a:bodyPr/>
          <a:lstStyle>
            <a:lvl1pPr>
              <a:defRPr sz="5300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12" name="Plassholder for tekst 11"/>
          <p:cNvSpPr>
            <a:spLocks noGrp="1"/>
          </p:cNvSpPr>
          <p:nvPr>
            <p:ph type="body" sz="quarter" idx="13"/>
          </p:nvPr>
        </p:nvSpPr>
        <p:spPr>
          <a:xfrm>
            <a:off x="716799" y="776977"/>
            <a:ext cx="4406399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rgbClr val="FFFFFF">
                    <a:alpha val="40000"/>
                  </a:srgbClr>
                </a:solidFill>
              </a:defRPr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sz="quarter" idx="14"/>
          </p:nvPr>
        </p:nvSpPr>
        <p:spPr>
          <a:xfrm>
            <a:off x="6175606" y="777004"/>
            <a:ext cx="2968394" cy="5562781"/>
          </a:xfrm>
        </p:spPr>
        <p:txBody>
          <a:bodyPr tIns="229185"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Klikk ikonet for å legge til et bilde</a:t>
            </a:r>
            <a:endParaRPr lang="nb-NO" noProof="0"/>
          </a:p>
        </p:txBody>
      </p:sp>
      <p:sp>
        <p:nvSpPr>
          <p:cNvPr id="5" name="Plassholder for bunntekst 7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40000"/>
                  </a:srgbClr>
                </a:solidFill>
              </a:defRPr>
            </a:lvl1pPr>
          </a:lstStyle>
          <a:p>
            <a:pPr>
              <a:defRPr/>
            </a:pPr>
            <a:r>
              <a:rPr lang="nb-NO"/>
              <a:t>Livework © 2015</a:t>
            </a:r>
          </a:p>
        </p:txBody>
      </p:sp>
      <p:sp>
        <p:nvSpPr>
          <p:cNvPr id="6" name="Plassholder for lysbildenumm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40000"/>
                  </a:srgbClr>
                </a:solidFill>
              </a:defRPr>
            </a:lvl1pPr>
          </a:lstStyle>
          <a:p>
            <a:pPr>
              <a:defRPr/>
            </a:pPr>
            <a:fld id="{C3233168-1755-4047-B683-69D12DC6849B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872853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 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9"/>
          <p:cNvSpPr>
            <a:spLocks noGrp="1"/>
          </p:cNvSpPr>
          <p:nvPr>
            <p:ph type="title"/>
          </p:nvPr>
        </p:nvSpPr>
        <p:spPr>
          <a:xfrm>
            <a:off x="716460" y="2613382"/>
            <a:ext cx="7709674" cy="1631216"/>
          </a:xfrm>
        </p:spPr>
        <p:txBody>
          <a:bodyPr anchor="ctr"/>
          <a:lstStyle>
            <a:lvl1pPr algn="ctr">
              <a:defRPr sz="5300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unntekst 7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40000"/>
                  </a:srgbClr>
                </a:solidFill>
              </a:defRPr>
            </a:lvl1pPr>
          </a:lstStyle>
          <a:p>
            <a:pPr>
              <a:defRPr/>
            </a:pPr>
            <a:r>
              <a:rPr lang="nb-NO"/>
              <a:t>Livework © 2015</a:t>
            </a:r>
          </a:p>
        </p:txBody>
      </p:sp>
      <p:sp>
        <p:nvSpPr>
          <p:cNvPr id="4" name="Plassholder for lysbilde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40000"/>
                  </a:srgbClr>
                </a:solidFill>
              </a:defRPr>
            </a:lvl1pPr>
          </a:lstStyle>
          <a:p>
            <a:pPr>
              <a:defRPr/>
            </a:pPr>
            <a:fld id="{CE859096-0025-4602-B96D-F9A27CB10F90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630099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Sylinder 19"/>
          <p:cNvSpPr txBox="1"/>
          <p:nvPr userDrawn="1"/>
        </p:nvSpPr>
        <p:spPr>
          <a:xfrm>
            <a:off x="2825344" y="6528120"/>
            <a:ext cx="2077492" cy="1384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defPPr>
              <a:defRPr lang="nb-NO"/>
            </a:defPPr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455733">
              <a:defRPr/>
            </a:pPr>
            <a:r>
              <a:rPr lang="nb-NO" dirty="0">
                <a:solidFill>
                  <a:srgbClr val="D3CFCD">
                    <a:lumMod val="50000"/>
                  </a:srgbClr>
                </a:solidFill>
                <a:latin typeface="Arial"/>
              </a:rPr>
              <a:t>London    Oslo    Rotterdam    São Paulo</a:t>
            </a:r>
          </a:p>
        </p:txBody>
      </p:sp>
      <p:sp>
        <p:nvSpPr>
          <p:cNvPr id="9" name="TekstSylinder 20"/>
          <p:cNvSpPr txBox="1"/>
          <p:nvPr userDrawn="1"/>
        </p:nvSpPr>
        <p:spPr>
          <a:xfrm>
            <a:off x="1479280" y="6528120"/>
            <a:ext cx="1256754" cy="1384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defPPr>
              <a:defRPr lang="nb-NO"/>
            </a:defPPr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 defTabSz="455733">
              <a:defRPr/>
            </a:pPr>
            <a:r>
              <a:rPr lang="nb-NO" dirty="0" err="1">
                <a:solidFill>
                  <a:srgbClr val="D3CFCD">
                    <a:lumMod val="50000"/>
                  </a:srgbClr>
                </a:solidFill>
                <a:latin typeface="Arial"/>
              </a:rPr>
              <a:t>www.liveworkstudio.com</a:t>
            </a:r>
            <a:endParaRPr lang="nb-NO" dirty="0">
              <a:solidFill>
                <a:srgbClr val="D3CFCD">
                  <a:lumMod val="50000"/>
                </a:srgbClr>
              </a:solidFill>
              <a:latin typeface="Arial"/>
            </a:endParaRPr>
          </a:p>
        </p:txBody>
      </p:sp>
      <p:sp>
        <p:nvSpPr>
          <p:cNvPr id="10" name="TekstSylinder 9"/>
          <p:cNvSpPr txBox="1"/>
          <p:nvPr userDrawn="1"/>
        </p:nvSpPr>
        <p:spPr>
          <a:xfrm>
            <a:off x="716818" y="2822528"/>
            <a:ext cx="973793" cy="2462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lv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Arial"/>
              <a:buNone/>
              <a:defRPr sz="1600" b="0" cap="all" baseline="0">
                <a:solidFill>
                  <a:schemeClr val="tx1">
                    <a:alpha val="40000"/>
                  </a:schemeClr>
                </a:solidFill>
              </a:defRPr>
            </a:lvl1pPr>
            <a:lvl2pPr marL="234000" indent="-2340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Wingdings" charset="2"/>
              <a:buChar char="§"/>
              <a:defRPr sz="1600"/>
            </a:lvl2pPr>
            <a:lvl3pPr marL="0" indent="0">
              <a:lnSpc>
                <a:spcPct val="130000"/>
              </a:lnSpc>
              <a:spcBef>
                <a:spcPts val="600"/>
              </a:spcBef>
              <a:spcAft>
                <a:spcPts val="200"/>
              </a:spcAft>
              <a:buFont typeface="Arial"/>
              <a:buNone/>
              <a:defRPr sz="1600" b="1">
                <a:latin typeface="+mj-lt"/>
              </a:defRPr>
            </a:lvl3pPr>
            <a:lvl4pPr marL="0" indent="0">
              <a:lnSpc>
                <a:spcPct val="130000"/>
              </a:lnSpc>
              <a:spcBef>
                <a:spcPts val="400"/>
              </a:spcBef>
              <a:buFont typeface="Arial"/>
              <a:buNone/>
              <a:defRPr sz="1300" b="1">
                <a:solidFill>
                  <a:schemeClr val="accent4"/>
                </a:solidFill>
              </a:defRPr>
            </a:lvl4pPr>
            <a:lvl5pPr marL="0" indent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sz="1300"/>
            </a:lvl5pPr>
            <a:lvl6pPr marL="180000" indent="-1800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  <a:defRPr sz="1300"/>
            </a:lvl6pPr>
            <a:lvl7pPr marL="0" indent="0">
              <a:lnSpc>
                <a:spcPct val="130000"/>
              </a:lnSpc>
              <a:spcBef>
                <a:spcPts val="400"/>
              </a:spcBef>
              <a:buFont typeface="Arial"/>
              <a:buNone/>
              <a:defRPr sz="1000" baseline="0"/>
            </a:lvl7pPr>
            <a:lvl8pPr marL="126000" indent="-126000">
              <a:lnSpc>
                <a:spcPct val="130000"/>
              </a:lnSpc>
              <a:spcBef>
                <a:spcPts val="400"/>
              </a:spcBef>
              <a:buFont typeface="Wingdings" charset="2"/>
              <a:buChar char="§"/>
              <a:defRPr sz="1000"/>
            </a:lvl8pPr>
            <a:lvl9pPr marL="4259275" indent="-250546">
              <a:spcBef>
                <a:spcPct val="20000"/>
              </a:spcBef>
              <a:buFont typeface="Arial"/>
              <a:buChar char="•"/>
              <a:defRPr sz="2200"/>
            </a:lvl9pPr>
          </a:lstStyle>
          <a:p>
            <a:pPr defTabSz="455733">
              <a:defRPr/>
            </a:pPr>
            <a:r>
              <a:rPr lang="nb-NO" dirty="0" err="1">
                <a:solidFill>
                  <a:prstClr val="black">
                    <a:alpha val="40000"/>
                  </a:prstClr>
                </a:solidFill>
                <a:latin typeface="Arial"/>
              </a:rPr>
              <a:t>Contact</a:t>
            </a:r>
            <a:endParaRPr lang="nb-NO" dirty="0">
              <a:solidFill>
                <a:prstClr val="black">
                  <a:alpha val="40000"/>
                </a:prstClr>
              </a:solidFill>
              <a:latin typeface="Arial"/>
            </a:endParaRPr>
          </a:p>
        </p:txBody>
      </p:sp>
      <p:sp>
        <p:nvSpPr>
          <p:cNvPr id="11" name="TekstSylinder 10"/>
          <p:cNvSpPr txBox="1"/>
          <p:nvPr userDrawn="1"/>
        </p:nvSpPr>
        <p:spPr>
          <a:xfrm>
            <a:off x="716476" y="4697406"/>
            <a:ext cx="2220031" cy="32008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>
            <a:lvl1pPr lvl="0" indent="0">
              <a:lnSpc>
                <a:spcPct val="130000"/>
              </a:lnSpc>
              <a:spcBef>
                <a:spcPts val="1000"/>
              </a:spcBef>
              <a:spcAft>
                <a:spcPts val="200"/>
              </a:spcAft>
              <a:buFont typeface="Arial"/>
              <a:buNone/>
              <a:defRPr sz="1600" b="0" baseline="0"/>
            </a:lvl1pPr>
            <a:lvl2pPr marL="234000" indent="-2340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Wingdings" charset="2"/>
              <a:buChar char="§"/>
              <a:defRPr sz="1600"/>
            </a:lvl2pPr>
            <a:lvl3pPr marL="0" indent="0">
              <a:lnSpc>
                <a:spcPct val="130000"/>
              </a:lnSpc>
              <a:spcBef>
                <a:spcPts val="600"/>
              </a:spcBef>
              <a:spcAft>
                <a:spcPts val="200"/>
              </a:spcAft>
              <a:buFont typeface="Arial"/>
              <a:buNone/>
              <a:defRPr sz="1600" b="1">
                <a:latin typeface="+mj-lt"/>
              </a:defRPr>
            </a:lvl3pPr>
            <a:lvl4pPr marL="0" indent="0">
              <a:lnSpc>
                <a:spcPct val="130000"/>
              </a:lnSpc>
              <a:spcBef>
                <a:spcPts val="400"/>
              </a:spcBef>
              <a:buFont typeface="Arial"/>
              <a:buNone/>
              <a:defRPr sz="1300" b="1">
                <a:solidFill>
                  <a:schemeClr val="accent4"/>
                </a:solidFill>
              </a:defRPr>
            </a:lvl4pPr>
            <a:lvl5pPr marL="0" indent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sz="1300"/>
            </a:lvl5pPr>
            <a:lvl6pPr marL="180000" indent="-1800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  <a:defRPr sz="1300"/>
            </a:lvl6pPr>
            <a:lvl7pPr marL="0" indent="0">
              <a:lnSpc>
                <a:spcPct val="130000"/>
              </a:lnSpc>
              <a:spcBef>
                <a:spcPts val="400"/>
              </a:spcBef>
              <a:buFont typeface="Arial"/>
              <a:buNone/>
              <a:defRPr sz="1000" baseline="0"/>
            </a:lvl7pPr>
            <a:lvl8pPr marL="126000" indent="-126000">
              <a:lnSpc>
                <a:spcPct val="130000"/>
              </a:lnSpc>
              <a:spcBef>
                <a:spcPts val="400"/>
              </a:spcBef>
              <a:buFont typeface="Wingdings" charset="2"/>
              <a:buChar char="§"/>
              <a:defRPr sz="1000"/>
            </a:lvl8pPr>
            <a:lvl9pPr marL="4259275" indent="-250546">
              <a:spcBef>
                <a:spcPct val="20000"/>
              </a:spcBef>
              <a:buFont typeface="Arial"/>
              <a:buChar char="•"/>
              <a:defRPr sz="2200"/>
            </a:lvl9pPr>
          </a:lstStyle>
          <a:p>
            <a:pPr defTabSz="455733">
              <a:defRPr/>
            </a:pPr>
            <a:r>
              <a:rPr lang="nb-NO" dirty="0" err="1">
                <a:solidFill>
                  <a:srgbClr val="008FCB"/>
                </a:solidFill>
                <a:latin typeface="Arial"/>
              </a:rPr>
              <a:t>www.liveworkstudio.com</a:t>
            </a:r>
            <a:endParaRPr lang="nb-NO" dirty="0">
              <a:solidFill>
                <a:srgbClr val="008FCB"/>
              </a:solidFill>
              <a:latin typeface="Arial"/>
            </a:endParaRPr>
          </a:p>
        </p:txBody>
      </p:sp>
      <p:pic>
        <p:nvPicPr>
          <p:cNvPr id="12" name="Bilde 13" descr="Livework Logo_Livework_Blue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812" y="5931820"/>
            <a:ext cx="1854368" cy="926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16464" y="3258177"/>
            <a:ext cx="7709342" cy="307777"/>
          </a:xfrm>
        </p:spPr>
        <p:txBody>
          <a:bodyPr/>
          <a:lstStyle>
            <a:lvl1pPr>
              <a:defRPr sz="2000" b="1"/>
            </a:lvl1pPr>
          </a:lstStyle>
          <a:p>
            <a:r>
              <a:rPr lang="en-US"/>
              <a:t>Klikk for å redigere tittelstil</a:t>
            </a:r>
            <a:endParaRPr lang="nb-NO"/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13"/>
          </p:nvPr>
        </p:nvSpPr>
        <p:spPr>
          <a:xfrm>
            <a:off x="716464" y="3676048"/>
            <a:ext cx="7709342" cy="304644"/>
          </a:xfrm>
        </p:spPr>
        <p:txBody>
          <a:bodyPr>
            <a:spAutoFit/>
          </a:bodyPr>
          <a:lstStyle>
            <a:lvl1pPr>
              <a:spcBef>
                <a:spcPts val="912"/>
              </a:spcBef>
              <a:spcAft>
                <a:spcPts val="0"/>
              </a:spcAft>
              <a:defRPr baseline="0"/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22" name="Plassholder for innhold 21"/>
          <p:cNvSpPr>
            <a:spLocks noGrp="1"/>
          </p:cNvSpPr>
          <p:nvPr>
            <p:ph sz="quarter" idx="14"/>
          </p:nvPr>
        </p:nvSpPr>
        <p:spPr>
          <a:xfrm>
            <a:off x="716818" y="4697405"/>
            <a:ext cx="7709011" cy="304644"/>
          </a:xfrm>
          <a:noFill/>
        </p:spPr>
        <p:txBody>
          <a:bodyPr wrap="square">
            <a:spAutoFit/>
          </a:bodyPr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Klikk for å redigere tekststiler i malen</a:t>
            </a:r>
          </a:p>
        </p:txBody>
      </p:sp>
      <p:sp>
        <p:nvSpPr>
          <p:cNvPr id="15" name="Plassholder for tekst 37"/>
          <p:cNvSpPr>
            <a:spLocks noGrp="1" noChangeAspect="1"/>
          </p:cNvSpPr>
          <p:nvPr>
            <p:ph type="body" sz="quarter" idx="18"/>
          </p:nvPr>
        </p:nvSpPr>
        <p:spPr>
          <a:xfrm>
            <a:off x="7050673" y="5931728"/>
            <a:ext cx="1854396" cy="926272"/>
          </a:xfrm>
          <a:blipFill rotWithShape="1">
            <a:blip r:embed="rId2" cstate="screen">
              <a:extLst/>
            </a:blip>
            <a:stretch>
              <a:fillRect/>
            </a:stretch>
          </a:blipFill>
          <a:ln w="127">
            <a:solidFill>
              <a:srgbClr val="3AA0D3">
                <a:alpha val="0"/>
              </a:srgbClr>
            </a:solidFill>
          </a:ln>
        </p:spPr>
        <p:txBody>
          <a:bodyPr/>
          <a:lstStyle>
            <a:lvl1pPr algn="ctr">
              <a:defRPr baseline="0"/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6" name="Plassholder for tekst 5"/>
          <p:cNvSpPr>
            <a:spLocks noGrp="1"/>
          </p:cNvSpPr>
          <p:nvPr>
            <p:ph type="body" sz="quarter" idx="19"/>
          </p:nvPr>
        </p:nvSpPr>
        <p:spPr>
          <a:xfrm>
            <a:off x="716818" y="4085049"/>
            <a:ext cx="7709011" cy="304644"/>
          </a:xfrm>
        </p:spPr>
        <p:txBody>
          <a:bodyPr wrap="square">
            <a:spAutoFit/>
          </a:bodyPr>
          <a:lstStyle/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13" name="Plassholder for bunntekst 2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nb-NO">
                <a:solidFill>
                  <a:srgbClr val="D3CFCD">
                    <a:lumMod val="50000"/>
                  </a:srgbClr>
                </a:solidFill>
              </a:rPr>
              <a:t>Livework © 2015</a:t>
            </a:r>
          </a:p>
        </p:txBody>
      </p:sp>
      <p:sp>
        <p:nvSpPr>
          <p:cNvPr id="14" name="Plassholder for dato 4"/>
          <p:cNvSpPr>
            <a:spLocks noGrp="1"/>
          </p:cNvSpPr>
          <p:nvPr>
            <p:ph type="dt" sz="half" idx="21"/>
          </p:nvPr>
        </p:nvSpPr>
        <p:spPr>
          <a:xfrm>
            <a:off x="5380503" y="6535849"/>
            <a:ext cx="519373" cy="123111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1EE32DCA-7936-40E7-A4BB-527AE764EE9D}" type="datetime3">
              <a:rPr lang="nb-NO">
                <a:solidFill>
                  <a:srgbClr val="D3CFCD">
                    <a:lumMod val="50000"/>
                  </a:srgbClr>
                </a:solidFill>
              </a:rPr>
              <a:pPr>
                <a:defRPr/>
              </a:pPr>
              <a:t>2019.08.28</a:t>
            </a:fld>
            <a:endParaRPr lang="sk-SK">
              <a:solidFill>
                <a:srgbClr val="D3CFCD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5138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ssholder for bilde 30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  <a:solidFill>
            <a:schemeClr val="bg2">
              <a:lumMod val="75000"/>
              <a:alpha val="50000"/>
            </a:schemeClr>
          </a:solidFill>
        </p:spPr>
        <p:txBody>
          <a:bodyPr tIns="821070" anchor="t"/>
          <a:lstStyle>
            <a:lvl1pPr>
              <a:defRPr lang="nb-NO"/>
            </a:lvl1pPr>
          </a:lstStyle>
          <a:p>
            <a:pPr lvl="0"/>
            <a:endParaRPr lang="nb-NO" noProof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5"/>
          </p:nvPr>
        </p:nvSpPr>
        <p:spPr>
          <a:xfrm>
            <a:off x="716460" y="3908006"/>
            <a:ext cx="7709674" cy="2431753"/>
          </a:xfrm>
          <a:effectLst>
            <a:outerShdw blurRad="25400" dir="5400000" algn="tl" rotWithShape="0">
              <a:srgbClr val="000000">
                <a:alpha val="35000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  <a:lvl2pPr algn="ctr">
              <a:buClrTx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716461" y="3165366"/>
            <a:ext cx="7709342" cy="527268"/>
          </a:xfrm>
          <a:effectLst>
            <a:outerShdw blurRad="25400" dir="5400000" algn="tl" rotWithShape="0">
              <a:srgbClr val="000000">
                <a:alpha val="35000"/>
              </a:srgbClr>
            </a:outerShdw>
          </a:effectLst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6" name="Plassholder for bunn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40000"/>
                  </a:schemeClr>
                </a:solidFill>
              </a:defRPr>
            </a:lvl1pPr>
          </a:lstStyle>
          <a:p>
            <a:pPr>
              <a:defRPr/>
            </a:pPr>
            <a:r>
              <a:rPr lang="nb-NO">
                <a:solidFill>
                  <a:prstClr val="white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7" name="Plassholder for lysbilde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40000"/>
                  </a:schemeClr>
                </a:solidFill>
              </a:defRPr>
            </a:lvl1pPr>
          </a:lstStyle>
          <a:p>
            <a:pPr>
              <a:defRPr/>
            </a:pPr>
            <a:fld id="{87E99BA3-A260-4AF4-91F4-EEC4D0ACBDA4}" type="slidenum">
              <a:rPr>
                <a:solidFill>
                  <a:prstClr val="white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white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76278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3" name="Plassholder for innhold 12"/>
          <p:cNvSpPr>
            <a:spLocks noGrp="1"/>
          </p:cNvSpPr>
          <p:nvPr>
            <p:ph sz="quarter" idx="13"/>
          </p:nvPr>
        </p:nvSpPr>
        <p:spPr>
          <a:xfrm>
            <a:off x="716461" y="1903741"/>
            <a:ext cx="7709674" cy="443601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4" name="Plassholder for tekst 11"/>
          <p:cNvSpPr>
            <a:spLocks noGrp="1"/>
          </p:cNvSpPr>
          <p:nvPr>
            <p:ph type="body" sz="quarter" idx="14"/>
          </p:nvPr>
        </p:nvSpPr>
        <p:spPr>
          <a:xfrm>
            <a:off x="716799" y="776977"/>
            <a:ext cx="4406399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5" name="Plassholder for bunntekst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6" name="Plassholder for lysbildenumm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4598F-E798-4B23-A059-E414FC037D37}" type="slidenum">
              <a:rPr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50356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ithout ‘section’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unntekst 4"/>
          <p:cNvSpPr txBox="1">
            <a:spLocks/>
          </p:cNvSpPr>
          <p:nvPr userDrawn="1"/>
        </p:nvSpPr>
        <p:spPr>
          <a:xfrm>
            <a:off x="1187455" y="6528348"/>
            <a:ext cx="3244478" cy="1384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defPPr>
              <a:defRPr lang="nb-NO"/>
            </a:defPPr>
            <a:lvl1pPr marL="0" algn="ctr" defTabSz="501091" rtl="0" eaLnBrk="1" latinLnBrk="0" hangingPunct="1">
              <a:defRPr sz="900" kern="1200">
                <a:solidFill>
                  <a:schemeClr val="tx1">
                    <a:alpha val="40000"/>
                  </a:schemeClr>
                </a:solidFill>
                <a:latin typeface="Arial"/>
                <a:ea typeface="+mn-ea"/>
                <a:cs typeface="+mn-cs"/>
              </a:defRPr>
            </a:lvl1pPr>
            <a:lvl2pPr marL="501091" algn="l" defTabSz="50109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2182" algn="l" defTabSz="50109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3274" algn="l" defTabSz="50109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4365" algn="l" defTabSz="50109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05456" algn="l" defTabSz="50109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6547" algn="l" defTabSz="50109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07638" algn="l" defTabSz="50109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08730" algn="l" defTabSz="50109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nb-NO" dirty="0" smtClean="0">
                <a:solidFill>
                  <a:prstClr val="black">
                    <a:alpha val="40000"/>
                  </a:prstClr>
                </a:solidFill>
              </a:rPr>
              <a:t>Prehospital klinikk Sykehuset i Vestfold og Sykehuset Telemark</a:t>
            </a:r>
            <a:endParaRPr lang="nb-NO" dirty="0"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16464" y="782083"/>
            <a:ext cx="7709342" cy="527268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3" name="Plassholder for innhold 12"/>
          <p:cNvSpPr>
            <a:spLocks noGrp="1"/>
          </p:cNvSpPr>
          <p:nvPr>
            <p:ph sz="quarter" idx="13"/>
          </p:nvPr>
        </p:nvSpPr>
        <p:spPr>
          <a:xfrm>
            <a:off x="716461" y="1520393"/>
            <a:ext cx="7709674" cy="480425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6" name="Plassholder for lysbildenumm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41606-4BD1-4B33-9648-715E06D72106}" type="slidenum">
              <a:rPr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1224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2" name="Plassholder for tekst 11"/>
          <p:cNvSpPr>
            <a:spLocks noGrp="1"/>
          </p:cNvSpPr>
          <p:nvPr>
            <p:ph type="body" sz="quarter" idx="14"/>
          </p:nvPr>
        </p:nvSpPr>
        <p:spPr>
          <a:xfrm>
            <a:off x="716799" y="776977"/>
            <a:ext cx="4406399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4" name="Plassholder for bunntekst 7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5" name="Plassholder for lysbildenumm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828EB-14B6-4ECF-B718-1AEE593967A0}" type="slidenum">
              <a:rPr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74140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3" name="Plassholder for lysbildenumm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152DD-020F-4DAD-8431-BD7F6690828A}" type="slidenum">
              <a:rPr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96709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out ‘section’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16464" y="782083"/>
            <a:ext cx="7709342" cy="527268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2016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7BDA-2357-114C-BBFD-76B1A6CA5EC4}" type="slidenum">
              <a:rPr>
                <a:solidFill>
                  <a:prstClr val="black">
                    <a:alpha val="40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13" name="Plassholder for innhold 12"/>
          <p:cNvSpPr>
            <a:spLocks noGrp="1"/>
          </p:cNvSpPr>
          <p:nvPr>
            <p:ph sz="quarter" idx="13"/>
          </p:nvPr>
        </p:nvSpPr>
        <p:spPr>
          <a:xfrm>
            <a:off x="716461" y="1520393"/>
            <a:ext cx="7709674" cy="480425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14651135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2016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7BDA-2357-114C-BBFD-76B1A6CA5EC4}" type="slidenum">
              <a:rPr>
                <a:solidFill>
                  <a:prstClr val="black">
                    <a:alpha val="40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13" name="Plassholder for innhold 12"/>
          <p:cNvSpPr>
            <a:spLocks noGrp="1"/>
          </p:cNvSpPr>
          <p:nvPr>
            <p:ph sz="quarter" idx="13"/>
          </p:nvPr>
        </p:nvSpPr>
        <p:spPr>
          <a:xfrm>
            <a:off x="716461" y="1903741"/>
            <a:ext cx="7709674" cy="443601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4" name="Plassholder for tekst 11"/>
          <p:cNvSpPr>
            <a:spLocks noGrp="1"/>
          </p:cNvSpPr>
          <p:nvPr>
            <p:ph type="body" sz="quarter" idx="14" hasCustomPrompt="1"/>
          </p:nvPr>
        </p:nvSpPr>
        <p:spPr>
          <a:xfrm>
            <a:off x="716792" y="776977"/>
            <a:ext cx="854401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nb-NO"/>
              <a:t>Section</a:t>
            </a:r>
          </a:p>
        </p:txBody>
      </p:sp>
    </p:spTree>
    <p:extLst>
      <p:ext uri="{BB962C8B-B14F-4D97-AF65-F5344CB8AC3E}">
        <p14:creationId xmlns:p14="http://schemas.microsoft.com/office/powerpoint/2010/main" val="160098046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2016</a:t>
            </a:r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7BDA-2357-114C-BBFD-76B1A6CA5EC4}" type="slidenum">
              <a:rPr>
                <a:solidFill>
                  <a:prstClr val="black">
                    <a:alpha val="40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32" name="Tittel 3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4" name="Plassholder for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716792" y="776977"/>
            <a:ext cx="854401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nb-NO"/>
              <a:t>Section</a:t>
            </a:r>
          </a:p>
        </p:txBody>
      </p:sp>
      <p:sp>
        <p:nvSpPr>
          <p:cNvPr id="36" name="Plassholder for innhold 35"/>
          <p:cNvSpPr>
            <a:spLocks noGrp="1"/>
          </p:cNvSpPr>
          <p:nvPr>
            <p:ph sz="quarter" idx="14"/>
          </p:nvPr>
        </p:nvSpPr>
        <p:spPr>
          <a:xfrm>
            <a:off x="716461" y="1903741"/>
            <a:ext cx="3616609" cy="443601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38" name="Plassholder for innhold 37"/>
          <p:cNvSpPr>
            <a:spLocks noGrp="1"/>
          </p:cNvSpPr>
          <p:nvPr>
            <p:ph sz="quarter" idx="15"/>
          </p:nvPr>
        </p:nvSpPr>
        <p:spPr>
          <a:xfrm>
            <a:off x="4810931" y="1903741"/>
            <a:ext cx="3615204" cy="443601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10469809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2016</a:t>
            </a:r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7BDA-2357-114C-BBFD-76B1A6CA5EC4}" type="slidenum">
              <a:rPr>
                <a:solidFill>
                  <a:prstClr val="black">
                    <a:alpha val="40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32" name="Tittel 31"/>
          <p:cNvSpPr>
            <a:spLocks noGrp="1"/>
          </p:cNvSpPr>
          <p:nvPr>
            <p:ph type="title" hasCustomPrompt="1"/>
          </p:nvPr>
        </p:nvSpPr>
        <p:spPr>
          <a:xfrm>
            <a:off x="716462" y="1165430"/>
            <a:ext cx="4981322" cy="158180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nb-NO"/>
              <a:t>A clear and inspiring sentence that summarise our message</a:t>
            </a:r>
          </a:p>
        </p:txBody>
      </p:sp>
      <p:sp>
        <p:nvSpPr>
          <p:cNvPr id="34" name="Plassholder for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716792" y="776977"/>
            <a:ext cx="854401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nb-NO"/>
              <a:t>Section</a:t>
            </a:r>
          </a:p>
        </p:txBody>
      </p:sp>
      <p:sp>
        <p:nvSpPr>
          <p:cNvPr id="36" name="Plassholder for innhold 35"/>
          <p:cNvSpPr>
            <a:spLocks noGrp="1"/>
          </p:cNvSpPr>
          <p:nvPr>
            <p:ph sz="quarter" idx="14"/>
          </p:nvPr>
        </p:nvSpPr>
        <p:spPr>
          <a:xfrm>
            <a:off x="716461" y="2958283"/>
            <a:ext cx="4981321" cy="3381481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6" name="Plassholder for bilde 2"/>
          <p:cNvSpPr>
            <a:spLocks noGrp="1"/>
          </p:cNvSpPr>
          <p:nvPr>
            <p:ph type="pic" sz="quarter" idx="15" hasCustomPrompt="1"/>
          </p:nvPr>
        </p:nvSpPr>
        <p:spPr>
          <a:xfrm>
            <a:off x="6175606" y="507673"/>
            <a:ext cx="2968394" cy="5842673"/>
          </a:xfrm>
        </p:spPr>
        <p:txBody>
          <a:bodyPr tIns="229295" bIns="1310274" anchor="ctr"/>
          <a:lstStyle>
            <a:lvl1pPr algn="ctr"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nb-NO"/>
              <a:t>Place a drawing here</a:t>
            </a:r>
          </a:p>
        </p:txBody>
      </p:sp>
    </p:spTree>
    <p:extLst>
      <p:ext uri="{BB962C8B-B14F-4D97-AF65-F5344CB8AC3E}">
        <p14:creationId xmlns:p14="http://schemas.microsoft.com/office/powerpoint/2010/main" val="101422409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ommend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sz="quarter" idx="16" hasCustomPrompt="1"/>
          </p:nvPr>
        </p:nvSpPr>
        <p:spPr>
          <a:xfrm>
            <a:off x="705456" y="1276715"/>
            <a:ext cx="796536" cy="856683"/>
          </a:xfrm>
          <a:solidFill>
            <a:schemeClr val="accent3"/>
          </a:solidFill>
          <a:ln>
            <a:solidFill>
              <a:schemeClr val="bg1">
                <a:alpha val="0"/>
              </a:schemeClr>
            </a:solidFill>
          </a:ln>
        </p:spPr>
        <p:txBody>
          <a:bodyPr wrap="square" lIns="0" tIns="0" rIns="0" bIns="98276" rtlCol="0" anchor="ctr" anchorCtr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nb-NO" sz="3600" spc="36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pPr lvl="0" algn="ctr"/>
            <a:r>
              <a:rPr lang="nb-NO" dirty="0"/>
              <a:t>1</a:t>
            </a:r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2016</a:t>
            </a:r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7BDA-2357-114C-BBFD-76B1A6CA5EC4}" type="slidenum">
              <a:rPr>
                <a:solidFill>
                  <a:prstClr val="black">
                    <a:alpha val="40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34" name="Plassholder for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716792" y="776977"/>
            <a:ext cx="854401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nb-NO"/>
              <a:t>Section</a:t>
            </a:r>
          </a:p>
        </p:txBody>
      </p:sp>
      <p:sp>
        <p:nvSpPr>
          <p:cNvPr id="36" name="Plassholder for innhold 35"/>
          <p:cNvSpPr>
            <a:spLocks noGrp="1"/>
          </p:cNvSpPr>
          <p:nvPr>
            <p:ph sz="quarter" idx="14"/>
          </p:nvPr>
        </p:nvSpPr>
        <p:spPr>
          <a:xfrm>
            <a:off x="716461" y="2386810"/>
            <a:ext cx="3616609" cy="395294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38" name="Plassholder for innhold 37"/>
          <p:cNvSpPr>
            <a:spLocks noGrp="1"/>
          </p:cNvSpPr>
          <p:nvPr>
            <p:ph sz="quarter" idx="15"/>
          </p:nvPr>
        </p:nvSpPr>
        <p:spPr>
          <a:xfrm>
            <a:off x="4810931" y="2386818"/>
            <a:ext cx="3615204" cy="3952949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1719505" y="1213783"/>
            <a:ext cx="6706298" cy="957870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25115718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commend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sz="quarter" idx="16" hasCustomPrompt="1"/>
          </p:nvPr>
        </p:nvSpPr>
        <p:spPr>
          <a:xfrm>
            <a:off x="705456" y="1276715"/>
            <a:ext cx="796536" cy="856683"/>
          </a:xfrm>
          <a:solidFill>
            <a:schemeClr val="accent3"/>
          </a:solidFill>
          <a:ln>
            <a:solidFill>
              <a:schemeClr val="bg1">
                <a:alpha val="0"/>
              </a:schemeClr>
            </a:solidFill>
          </a:ln>
        </p:spPr>
        <p:txBody>
          <a:bodyPr wrap="square" lIns="0" tIns="0" rIns="0" bIns="98276" rtlCol="0" anchor="ctr" anchorCtr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nb-NO" sz="3600" spc="36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pPr lvl="0" algn="ctr"/>
            <a:r>
              <a:rPr lang="nb-NO" dirty="0"/>
              <a:t>1</a:t>
            </a:r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2016</a:t>
            </a:r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7BDA-2357-114C-BBFD-76B1A6CA5EC4}" type="slidenum">
              <a:rPr>
                <a:solidFill>
                  <a:prstClr val="black">
                    <a:alpha val="40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34" name="Plassholder for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716799" y="776977"/>
            <a:ext cx="588303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nb-NO" dirty="0" smtClean="0"/>
              <a:t>IDEER</a:t>
            </a:r>
            <a:endParaRPr lang="nb-NO" dirty="0"/>
          </a:p>
        </p:txBody>
      </p:sp>
      <p:sp>
        <p:nvSpPr>
          <p:cNvPr id="9" name="Tittel 6"/>
          <p:cNvSpPr>
            <a:spLocks noGrp="1"/>
          </p:cNvSpPr>
          <p:nvPr>
            <p:ph type="title"/>
          </p:nvPr>
        </p:nvSpPr>
        <p:spPr>
          <a:xfrm>
            <a:off x="1719505" y="1213779"/>
            <a:ext cx="6706298" cy="434539"/>
          </a:xfrm>
        </p:spPr>
        <p:txBody>
          <a:bodyPr anchor="t">
            <a:normAutofit/>
          </a:bodyPr>
          <a:lstStyle>
            <a:lvl1pPr>
              <a:defRPr sz="2600"/>
            </a:lvl1pPr>
          </a:lstStyle>
          <a:p>
            <a:endParaRPr lang="nb-NO" sz="2600" b="1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7"/>
          </p:nvPr>
        </p:nvSpPr>
        <p:spPr>
          <a:xfrm>
            <a:off x="1719505" y="1324499"/>
            <a:ext cx="6706298" cy="818911"/>
          </a:xfrm>
        </p:spPr>
        <p:txBody>
          <a:bodyPr anchor="b">
            <a:noAutofit/>
          </a:bodyPr>
          <a:lstStyle>
            <a:lvl1pPr>
              <a:defRPr sz="13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nb-NO" dirty="0" smtClean="0"/>
              <a:t>Klikk for å redigere tekststiler i malen</a:t>
            </a:r>
          </a:p>
        </p:txBody>
      </p:sp>
      <p:sp>
        <p:nvSpPr>
          <p:cNvPr id="7" name="Plassholder for bilde 6"/>
          <p:cNvSpPr>
            <a:spLocks noGrp="1"/>
          </p:cNvSpPr>
          <p:nvPr>
            <p:ph type="pic" sz="quarter" idx="18"/>
          </p:nvPr>
        </p:nvSpPr>
        <p:spPr>
          <a:xfrm>
            <a:off x="716796" y="2418414"/>
            <a:ext cx="1876845" cy="2017058"/>
          </a:xfrm>
        </p:spPr>
        <p:txBody>
          <a:bodyPr/>
          <a:lstStyle/>
          <a:p>
            <a:endParaRPr lang="nb-NO"/>
          </a:p>
        </p:txBody>
      </p:sp>
      <p:sp>
        <p:nvSpPr>
          <p:cNvPr id="19" name="Plassholder for bilde 6"/>
          <p:cNvSpPr>
            <a:spLocks noGrp="1"/>
          </p:cNvSpPr>
          <p:nvPr>
            <p:ph type="pic" sz="quarter" idx="19"/>
          </p:nvPr>
        </p:nvSpPr>
        <p:spPr>
          <a:xfrm>
            <a:off x="2661045" y="2418414"/>
            <a:ext cx="1876845" cy="2017058"/>
          </a:xfrm>
        </p:spPr>
        <p:txBody>
          <a:bodyPr/>
          <a:lstStyle/>
          <a:p>
            <a:endParaRPr lang="nb-NO"/>
          </a:p>
        </p:txBody>
      </p:sp>
      <p:sp>
        <p:nvSpPr>
          <p:cNvPr id="20" name="Plassholder for bilde 6"/>
          <p:cNvSpPr>
            <a:spLocks noGrp="1"/>
          </p:cNvSpPr>
          <p:nvPr>
            <p:ph type="pic" sz="quarter" idx="20"/>
          </p:nvPr>
        </p:nvSpPr>
        <p:spPr>
          <a:xfrm>
            <a:off x="4605294" y="2418414"/>
            <a:ext cx="1876845" cy="2017058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21" name="Plassholder for bilde 6"/>
          <p:cNvSpPr>
            <a:spLocks noGrp="1"/>
          </p:cNvSpPr>
          <p:nvPr>
            <p:ph type="pic" sz="quarter" idx="21"/>
          </p:nvPr>
        </p:nvSpPr>
        <p:spPr>
          <a:xfrm>
            <a:off x="6549544" y="2418414"/>
            <a:ext cx="1876845" cy="2017058"/>
          </a:xfrm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010920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etch with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ssholder for bilde 30"/>
          <p:cNvSpPr>
            <a:spLocks noGrp="1"/>
          </p:cNvSpPr>
          <p:nvPr>
            <p:ph type="pic" sz="quarter" idx="14"/>
          </p:nvPr>
        </p:nvSpPr>
        <p:spPr>
          <a:xfrm>
            <a:off x="716793" y="1396077"/>
            <a:ext cx="7709342" cy="4943683"/>
          </a:xfrm>
          <a:solidFill>
            <a:srgbClr val="FFFFFF"/>
          </a:solidFill>
        </p:spPr>
        <p:txBody>
          <a:bodyPr bIns="1313712" anchor="ctr"/>
          <a:lstStyle>
            <a:lvl1pPr algn="ctr"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endParaRPr lang="nb-NO" noProof="0"/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5"/>
          </p:nvPr>
        </p:nvSpPr>
        <p:spPr>
          <a:xfrm>
            <a:off x="716793" y="776977"/>
            <a:ext cx="7709342" cy="410991"/>
          </a:xfrm>
          <a:noFill/>
        </p:spPr>
        <p:txBody>
          <a:bodyPr wrap="square" tIns="32843" bIns="131371" anchor="t">
            <a:spAutoFit/>
          </a:bodyPr>
          <a:lstStyle>
            <a:lvl1pPr algn="ctr">
              <a:defRPr lang="nb-NO"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lang="nb-NO"/>
            </a:lvl2pPr>
            <a:lvl3pPr>
              <a:defRPr lang="nb-NO"/>
            </a:lvl3pPr>
            <a:lvl4pPr>
              <a:defRPr lang="nb-NO"/>
            </a:lvl4pPr>
            <a:lvl5pPr>
              <a:defRPr lang="nb-NO"/>
            </a:lvl5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4" name="Plassholder for bunntekst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97113-522D-4A61-BFF4-86E2B5EEEF87}" type="slidenum">
              <a:rPr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86160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2016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7BDA-2357-114C-BBFD-76B1A6CA5EC4}" type="slidenum">
              <a:rPr>
                <a:solidFill>
                  <a:prstClr val="black">
                    <a:alpha val="40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13" name="Plassholder for innhold 12"/>
          <p:cNvSpPr>
            <a:spLocks noGrp="1"/>
          </p:cNvSpPr>
          <p:nvPr>
            <p:ph sz="quarter" idx="13"/>
          </p:nvPr>
        </p:nvSpPr>
        <p:spPr>
          <a:xfrm>
            <a:off x="716461" y="1165453"/>
            <a:ext cx="7709674" cy="5174329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4" name="Plassholder for tekst 11"/>
          <p:cNvSpPr>
            <a:spLocks noGrp="1"/>
          </p:cNvSpPr>
          <p:nvPr>
            <p:ph type="body" sz="quarter" idx="14" hasCustomPrompt="1"/>
          </p:nvPr>
        </p:nvSpPr>
        <p:spPr>
          <a:xfrm>
            <a:off x="716792" y="776977"/>
            <a:ext cx="854401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nb-NO"/>
              <a:t>Section</a:t>
            </a:r>
          </a:p>
        </p:txBody>
      </p:sp>
    </p:spTree>
    <p:extLst>
      <p:ext uri="{BB962C8B-B14F-4D97-AF65-F5344CB8AC3E}">
        <p14:creationId xmlns:p14="http://schemas.microsoft.com/office/powerpoint/2010/main" val="46935643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shor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2016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B97BDA-2357-114C-BBFD-76B1A6CA5EC4}" type="slidenum">
              <a:rPr>
                <a:solidFill>
                  <a:prstClr val="black">
                    <a:alpha val="40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7" name="Plassholder for tekst 11"/>
          <p:cNvSpPr>
            <a:spLocks noGrp="1"/>
          </p:cNvSpPr>
          <p:nvPr>
            <p:ph type="body" sz="quarter" idx="14" hasCustomPrompt="1"/>
          </p:nvPr>
        </p:nvSpPr>
        <p:spPr>
          <a:xfrm>
            <a:off x="716792" y="776977"/>
            <a:ext cx="854401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nb-NO"/>
              <a:t>Section</a:t>
            </a:r>
          </a:p>
        </p:txBody>
      </p:sp>
      <p:sp>
        <p:nvSpPr>
          <p:cNvPr id="9" name="Plassholder for innhold 8"/>
          <p:cNvSpPr>
            <a:spLocks noGrp="1"/>
          </p:cNvSpPr>
          <p:nvPr>
            <p:ph sz="quarter" idx="15" hasCustomPrompt="1"/>
          </p:nvPr>
        </p:nvSpPr>
        <p:spPr>
          <a:xfrm>
            <a:off x="716460" y="1903747"/>
            <a:ext cx="7709674" cy="685261"/>
          </a:xfrm>
          <a:noFill/>
        </p:spPr>
        <p:txBody>
          <a:bodyPr>
            <a:normAutofit/>
          </a:bodyPr>
          <a:lstStyle/>
          <a:p>
            <a:pPr lvl="0"/>
            <a:r>
              <a:rPr lang="nb-NO"/>
              <a:t>Body text</a:t>
            </a:r>
            <a:br>
              <a:rPr lang="nb-NO"/>
            </a:br>
            <a:endParaRPr lang="nb-NO"/>
          </a:p>
        </p:txBody>
      </p:sp>
      <p:sp>
        <p:nvSpPr>
          <p:cNvPr id="14" name="Plassholder for innhold 13"/>
          <p:cNvSpPr>
            <a:spLocks noGrp="1"/>
          </p:cNvSpPr>
          <p:nvPr>
            <p:ph sz="quarter" idx="16" hasCustomPrompt="1"/>
          </p:nvPr>
        </p:nvSpPr>
        <p:spPr>
          <a:xfrm>
            <a:off x="716814" y="2686412"/>
            <a:ext cx="7709011" cy="3653369"/>
          </a:xfrm>
          <a:solidFill>
            <a:schemeClr val="bg2">
              <a:lumMod val="75000"/>
              <a:alpha val="50000"/>
            </a:schemeClr>
          </a:solidFill>
        </p:spPr>
        <p:txBody>
          <a:bodyPr vert="horz" lIns="0" tIns="818919" rIns="0" bIns="0" rtlCol="0" anchor="t">
            <a:normAutofit/>
          </a:bodyPr>
          <a:lstStyle>
            <a:lvl1pPr>
              <a:defRPr lang="nb-NO"/>
            </a:lvl1pPr>
          </a:lstStyle>
          <a:p>
            <a:pPr lvl="0" algn="ctr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8630461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o the right (W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2016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B97BDA-2357-114C-BBFD-76B1A6CA5EC4}" type="slidenum">
              <a:rPr>
                <a:solidFill>
                  <a:prstClr val="black">
                    <a:alpha val="40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7" name="Plassholder for tekst 11"/>
          <p:cNvSpPr>
            <a:spLocks noGrp="1"/>
          </p:cNvSpPr>
          <p:nvPr>
            <p:ph type="body" sz="quarter" idx="14" hasCustomPrompt="1"/>
          </p:nvPr>
        </p:nvSpPr>
        <p:spPr>
          <a:xfrm>
            <a:off x="716792" y="776977"/>
            <a:ext cx="854401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nb-NO"/>
              <a:t>Section</a:t>
            </a:r>
          </a:p>
        </p:txBody>
      </p:sp>
      <p:sp>
        <p:nvSpPr>
          <p:cNvPr id="9" name="Plassholder for innhold 8"/>
          <p:cNvSpPr>
            <a:spLocks noGrp="1"/>
          </p:cNvSpPr>
          <p:nvPr>
            <p:ph sz="quarter" idx="15"/>
          </p:nvPr>
        </p:nvSpPr>
        <p:spPr>
          <a:xfrm>
            <a:off x="716461" y="1903741"/>
            <a:ext cx="1748739" cy="4436018"/>
          </a:xfrm>
          <a:noFill/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4" name="Plassholder for innhold 13"/>
          <p:cNvSpPr>
            <a:spLocks noGrp="1"/>
          </p:cNvSpPr>
          <p:nvPr>
            <p:ph sz="quarter" idx="16" hasCustomPrompt="1"/>
          </p:nvPr>
        </p:nvSpPr>
        <p:spPr>
          <a:xfrm>
            <a:off x="2704152" y="1903741"/>
            <a:ext cx="5721673" cy="4436018"/>
          </a:xfrm>
          <a:solidFill>
            <a:schemeClr val="bg2">
              <a:lumMod val="75000"/>
              <a:alpha val="50000"/>
            </a:schemeClr>
          </a:solidFill>
        </p:spPr>
        <p:txBody>
          <a:bodyPr vert="horz" lIns="0" tIns="818919" rIns="0" bIns="0" rtlCol="0" anchor="t">
            <a:normAutofit/>
          </a:bodyPr>
          <a:lstStyle>
            <a:lvl1pPr>
              <a:defRPr lang="nb-NO"/>
            </a:lvl1pPr>
          </a:lstStyle>
          <a:p>
            <a:pPr lvl="0" algn="ctr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9411342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o the right (Narrow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2016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B97BDA-2357-114C-BBFD-76B1A6CA5EC4}" type="slidenum">
              <a:rPr>
                <a:solidFill>
                  <a:prstClr val="black">
                    <a:alpha val="40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7" name="Plassholder for tekst 11"/>
          <p:cNvSpPr>
            <a:spLocks noGrp="1"/>
          </p:cNvSpPr>
          <p:nvPr>
            <p:ph type="body" sz="quarter" idx="14" hasCustomPrompt="1"/>
          </p:nvPr>
        </p:nvSpPr>
        <p:spPr>
          <a:xfrm>
            <a:off x="716792" y="776977"/>
            <a:ext cx="854401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nb-NO"/>
              <a:t>Section</a:t>
            </a:r>
          </a:p>
        </p:txBody>
      </p:sp>
      <p:sp>
        <p:nvSpPr>
          <p:cNvPr id="9" name="Plassholder for innhold 8"/>
          <p:cNvSpPr>
            <a:spLocks noGrp="1"/>
          </p:cNvSpPr>
          <p:nvPr>
            <p:ph sz="quarter" idx="15"/>
          </p:nvPr>
        </p:nvSpPr>
        <p:spPr>
          <a:xfrm>
            <a:off x="716464" y="1903741"/>
            <a:ext cx="2893938" cy="4436018"/>
          </a:xfrm>
          <a:noFill/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4" name="Plassholder for innhold 13"/>
          <p:cNvSpPr>
            <a:spLocks noGrp="1"/>
          </p:cNvSpPr>
          <p:nvPr>
            <p:ph sz="quarter" idx="16" hasCustomPrompt="1"/>
          </p:nvPr>
        </p:nvSpPr>
        <p:spPr>
          <a:xfrm>
            <a:off x="3849219" y="1903741"/>
            <a:ext cx="4576585" cy="4436018"/>
          </a:xfrm>
          <a:solidFill>
            <a:schemeClr val="bg2">
              <a:lumMod val="75000"/>
              <a:alpha val="50000"/>
            </a:schemeClr>
          </a:solidFill>
        </p:spPr>
        <p:txBody>
          <a:bodyPr vert="horz" lIns="0" tIns="818919" rIns="0" bIns="0" rtlCol="0" anchor="t">
            <a:normAutofit/>
          </a:bodyPr>
          <a:lstStyle>
            <a:lvl1pPr>
              <a:defRPr lang="nb-NO"/>
            </a:lvl1pPr>
          </a:lstStyle>
          <a:p>
            <a:pPr lvl="0" algn="ctr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3133494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ssholder for bilde 1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4593152"/>
          </a:xfrm>
          <a:solidFill>
            <a:schemeClr val="bg2">
              <a:lumMod val="75000"/>
              <a:alpha val="50000"/>
            </a:schemeClr>
          </a:solidFill>
        </p:spPr>
        <p:txBody>
          <a:bodyPr vert="horz" lIns="0" tIns="818919" rIns="0" bIns="0" rtlCol="0" anchor="t">
            <a:normAutofit/>
          </a:bodyPr>
          <a:lstStyle>
            <a:lvl1pPr>
              <a:defRPr lang="nb-NO"/>
            </a:lvl1pPr>
          </a:lstStyle>
          <a:p>
            <a:pPr lvl="0" algn="ctr"/>
            <a:endParaRPr lang="nb-NO"/>
          </a:p>
        </p:txBody>
      </p:sp>
      <p:sp>
        <p:nvSpPr>
          <p:cNvPr id="8" name="Tittel 7"/>
          <p:cNvSpPr>
            <a:spLocks noGrp="1"/>
          </p:cNvSpPr>
          <p:nvPr>
            <p:ph type="title"/>
          </p:nvPr>
        </p:nvSpPr>
        <p:spPr>
          <a:xfrm>
            <a:off x="716464" y="4767577"/>
            <a:ext cx="7709342" cy="527268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2016</a:t>
            </a:r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7BDA-2357-114C-BBFD-76B1A6CA5EC4}" type="slidenum">
              <a:rPr>
                <a:solidFill>
                  <a:prstClr val="black">
                    <a:alpha val="40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16" name="Plassholder for tekst 2"/>
          <p:cNvSpPr>
            <a:spLocks noGrp="1"/>
          </p:cNvSpPr>
          <p:nvPr>
            <p:ph idx="1" hasCustomPrompt="1"/>
          </p:nvPr>
        </p:nvSpPr>
        <p:spPr>
          <a:xfrm>
            <a:off x="716460" y="5505894"/>
            <a:ext cx="7709342" cy="83387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Body text</a:t>
            </a:r>
          </a:p>
        </p:txBody>
      </p:sp>
      <p:sp>
        <p:nvSpPr>
          <p:cNvPr id="9" name="Plassholder for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4631" y="776988"/>
            <a:ext cx="920553" cy="257294"/>
          </a:xfrm>
          <a:solidFill>
            <a:schemeClr val="bg1">
              <a:alpha val="90000"/>
            </a:schemeClr>
          </a:solidFill>
        </p:spPr>
        <p:txBody>
          <a:bodyPr wrap="none" lIns="32756" rIns="32756" bIns="26206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nb-NO"/>
              <a:t>Section</a:t>
            </a:r>
          </a:p>
        </p:txBody>
      </p:sp>
    </p:spTree>
    <p:extLst>
      <p:ext uri="{BB962C8B-B14F-4D97-AF65-F5344CB8AC3E}">
        <p14:creationId xmlns:p14="http://schemas.microsoft.com/office/powerpoint/2010/main" val="338772148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ssholder for bilde 30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  <a:solidFill>
            <a:schemeClr val="bg2">
              <a:lumMod val="75000"/>
              <a:alpha val="50000"/>
            </a:schemeClr>
          </a:solidFill>
        </p:spPr>
        <p:txBody>
          <a:bodyPr vert="horz" lIns="0" tIns="818919" rIns="0" bIns="0" rtlCol="0" anchor="t">
            <a:normAutofit/>
          </a:bodyPr>
          <a:lstStyle>
            <a:lvl1pPr>
              <a:defRPr lang="nb-NO"/>
            </a:lvl1pPr>
          </a:lstStyle>
          <a:p>
            <a:pPr lvl="0" algn="ctr"/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40000"/>
                  </a:schemeClr>
                </a:solidFill>
              </a:defRPr>
            </a:lvl1pPr>
          </a:lstStyle>
          <a:p>
            <a:pPr algn="l"/>
            <a:r>
              <a:rPr lang="nb-NO">
                <a:solidFill>
                  <a:prstClr val="white">
                    <a:alpha val="40000"/>
                  </a:prstClr>
                </a:solidFill>
              </a:rPr>
              <a:t>Livework © 2016</a:t>
            </a:r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40000"/>
                  </a:schemeClr>
                </a:solidFill>
              </a:defRPr>
            </a:lvl1pPr>
          </a:lstStyle>
          <a:p>
            <a:fld id="{0FB97BDA-2357-114C-BBFD-76B1A6CA5EC4}" type="slidenum">
              <a:rPr>
                <a:solidFill>
                  <a:prstClr val="white">
                    <a:alpha val="40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alpha val="40000"/>
                </a:prstClr>
              </a:solidFill>
            </a:endParaRPr>
          </a:p>
        </p:txBody>
      </p:sp>
      <p:sp>
        <p:nvSpPr>
          <p:cNvPr id="14" name="Plassholder for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4631" y="776988"/>
            <a:ext cx="920553" cy="257294"/>
          </a:xfrm>
          <a:solidFill>
            <a:schemeClr val="bg1">
              <a:alpha val="90000"/>
            </a:schemeClr>
          </a:solidFill>
        </p:spPr>
        <p:txBody>
          <a:bodyPr wrap="none" lIns="32756" rIns="32756" bIns="26206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nb-NO"/>
              <a:t>Section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5" hasCustomPrompt="1"/>
          </p:nvPr>
        </p:nvSpPr>
        <p:spPr>
          <a:xfrm>
            <a:off x="6175666" y="5890575"/>
            <a:ext cx="2250491" cy="967428"/>
          </a:xfrm>
          <a:solidFill>
            <a:schemeClr val="bg1"/>
          </a:solidFill>
        </p:spPr>
        <p:txBody>
          <a:bodyPr vert="horz" lIns="196540" tIns="65515" rIns="196540" bIns="147405" rtlCol="0" anchor="b">
            <a:spAutoFit/>
          </a:bodyPr>
          <a:lstStyle>
            <a:lvl1pPr>
              <a:defRPr lang="nb-NO" sz="1200"/>
            </a:lvl1pPr>
            <a:lvl2pPr>
              <a:defRPr lang="nb-NO"/>
            </a:lvl2pPr>
            <a:lvl3pPr>
              <a:defRPr lang="nb-NO"/>
            </a:lvl3pPr>
            <a:lvl4pPr>
              <a:defRPr lang="nb-NO"/>
            </a:lvl4pPr>
            <a:lvl5pPr>
              <a:defRPr lang="nb-NO"/>
            </a:lvl5pPr>
          </a:lstStyle>
          <a:p>
            <a:pPr lvl="0"/>
            <a:r>
              <a:rPr lang="nb-NO"/>
              <a:t>Write an explainative image caption, descprition or comment here.</a:t>
            </a:r>
          </a:p>
        </p:txBody>
      </p:sp>
    </p:spTree>
    <p:extLst>
      <p:ext uri="{BB962C8B-B14F-4D97-AF65-F5344CB8AC3E}">
        <p14:creationId xmlns:p14="http://schemas.microsoft.com/office/powerpoint/2010/main" val="314299331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ssholder for bilde 30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  <a:solidFill>
            <a:schemeClr val="bg2">
              <a:lumMod val="75000"/>
              <a:alpha val="50000"/>
            </a:schemeClr>
          </a:solidFill>
        </p:spPr>
        <p:txBody>
          <a:bodyPr vert="horz" lIns="0" tIns="818919" rIns="0" bIns="0" rtlCol="0" anchor="t">
            <a:normAutofit/>
          </a:bodyPr>
          <a:lstStyle>
            <a:lvl1pPr>
              <a:defRPr lang="nb-NO"/>
            </a:lvl1pPr>
          </a:lstStyle>
          <a:p>
            <a:pPr lvl="0" algn="ctr"/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40000"/>
                  </a:schemeClr>
                </a:solidFill>
              </a:defRPr>
            </a:lvl1pPr>
          </a:lstStyle>
          <a:p>
            <a:pPr algn="l"/>
            <a:r>
              <a:rPr lang="nb-NO">
                <a:solidFill>
                  <a:prstClr val="white">
                    <a:alpha val="40000"/>
                  </a:prstClr>
                </a:solidFill>
              </a:rPr>
              <a:t>Livework © 2016</a:t>
            </a:r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40000"/>
                  </a:schemeClr>
                </a:solidFill>
              </a:defRPr>
            </a:lvl1pPr>
          </a:lstStyle>
          <a:p>
            <a:fld id="{0FB97BDA-2357-114C-BBFD-76B1A6CA5EC4}" type="slidenum">
              <a:rPr>
                <a:solidFill>
                  <a:prstClr val="white">
                    <a:alpha val="40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alpha val="40000"/>
                </a:prstClr>
              </a:solidFill>
            </a:endParaRPr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5"/>
          </p:nvPr>
        </p:nvSpPr>
        <p:spPr>
          <a:xfrm>
            <a:off x="716460" y="3908011"/>
            <a:ext cx="7709674" cy="2431753"/>
          </a:xfrm>
          <a:effectLst>
            <a:outerShdw blurRad="25400" dir="5400000" algn="tl" rotWithShape="0">
              <a:srgbClr val="000000">
                <a:alpha val="35000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  <a:lvl2pPr algn="ctr">
              <a:buClrTx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716464" y="3165366"/>
            <a:ext cx="7709342" cy="527268"/>
          </a:xfrm>
          <a:effectLst>
            <a:outerShdw blurRad="25400" dir="5400000" algn="tl" rotWithShape="0">
              <a:srgbClr val="000000">
                <a:alpha val="35000"/>
              </a:srgbClr>
            </a:outerShdw>
          </a:effectLst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221414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etch with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ssholder for bilde 30"/>
          <p:cNvSpPr>
            <a:spLocks noGrp="1"/>
          </p:cNvSpPr>
          <p:nvPr>
            <p:ph type="pic" sz="quarter" idx="14"/>
          </p:nvPr>
        </p:nvSpPr>
        <p:spPr>
          <a:xfrm>
            <a:off x="716795" y="1396099"/>
            <a:ext cx="7709342" cy="4943683"/>
          </a:xfrm>
          <a:solidFill>
            <a:srgbClr val="FFFFFF"/>
          </a:solidFill>
        </p:spPr>
        <p:txBody>
          <a:bodyPr tIns="0" bIns="1310274" anchor="ctr"/>
          <a:lstStyle>
            <a:lvl1pPr algn="ctr"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5" hasCustomPrompt="1"/>
          </p:nvPr>
        </p:nvSpPr>
        <p:spPr>
          <a:xfrm>
            <a:off x="716795" y="776982"/>
            <a:ext cx="7709342" cy="420491"/>
          </a:xfrm>
          <a:noFill/>
        </p:spPr>
        <p:txBody>
          <a:bodyPr vert="horz" wrap="square" lIns="0" tIns="32756" rIns="0" bIns="131030" rtlCol="0" anchor="t">
            <a:spAutoFit/>
          </a:bodyPr>
          <a:lstStyle>
            <a:lvl1pPr algn="ctr">
              <a:defRPr lang="nb-NO"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lang="nb-NO"/>
            </a:lvl2pPr>
            <a:lvl3pPr>
              <a:defRPr lang="nb-NO"/>
            </a:lvl3pPr>
            <a:lvl4pPr>
              <a:defRPr lang="nb-NO"/>
            </a:lvl4pPr>
            <a:lvl5pPr>
              <a:defRPr lang="nb-NO"/>
            </a:lvl5pPr>
          </a:lstStyle>
          <a:p>
            <a:pPr lvl="0"/>
            <a:r>
              <a:rPr lang="nb-NO"/>
              <a:t>Write an explainative image caption, descprition or comment here.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l"/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2016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FB97BDA-2357-114C-BBFD-76B1A6CA5EC4}" type="slidenum">
              <a:rPr>
                <a:solidFill>
                  <a:prstClr val="black">
                    <a:alpha val="40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51542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2016</a:t>
            </a: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7BDA-2357-114C-BBFD-76B1A6CA5EC4}" type="slidenum">
              <a:rPr>
                <a:solidFill>
                  <a:prstClr val="black">
                    <a:alpha val="40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12" name="Plassholder for tekst 11"/>
          <p:cNvSpPr>
            <a:spLocks noGrp="1"/>
          </p:cNvSpPr>
          <p:nvPr>
            <p:ph type="body" sz="quarter" idx="14" hasCustomPrompt="1"/>
          </p:nvPr>
        </p:nvSpPr>
        <p:spPr>
          <a:xfrm>
            <a:off x="716792" y="776977"/>
            <a:ext cx="854401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nb-NO"/>
              <a:t>Section</a:t>
            </a:r>
          </a:p>
        </p:txBody>
      </p:sp>
    </p:spTree>
    <p:extLst>
      <p:ext uri="{BB962C8B-B14F-4D97-AF65-F5344CB8AC3E}">
        <p14:creationId xmlns:p14="http://schemas.microsoft.com/office/powerpoint/2010/main" val="17016397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2016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7BDA-2357-114C-BBFD-76B1A6CA5EC4}" type="slidenum">
              <a:rPr>
                <a:solidFill>
                  <a:prstClr val="black">
                    <a:alpha val="40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912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2" name="Plassholder for tekst 11"/>
          <p:cNvSpPr>
            <a:spLocks noGrp="1"/>
          </p:cNvSpPr>
          <p:nvPr>
            <p:ph type="body" sz="quarter" idx="14"/>
          </p:nvPr>
        </p:nvSpPr>
        <p:spPr>
          <a:xfrm>
            <a:off x="716792" y="776977"/>
            <a:ext cx="4406399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4" name="Plassholder for bunntekst 7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5" name="Plassholder for lysbildenumm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1A00C-BEDF-42AB-9819-865FD7FAC548}" type="slidenum">
              <a:rPr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39264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47"/>
            <a:ext cx="7772400" cy="14700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4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0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60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2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80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A54C-8DD2-455D-B9D1-441CE0F0F114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28.08.2019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3131840" y="6309342"/>
            <a:ext cx="2895600" cy="365125"/>
          </a:xfrm>
        </p:spPr>
        <p:txBody>
          <a:bodyPr/>
          <a:lstStyle/>
          <a:p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E4CC7-5EBF-4628-8D09-6BC65F12503F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28323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A54C-8DD2-455D-B9D1-441CE0F0F114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28.08.2019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E4CC7-5EBF-4628-8D09-6BC65F12503F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14125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00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0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0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40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00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60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20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80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A54C-8DD2-455D-B9D1-441CE0F0F114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28.08.2019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E4CC7-5EBF-4628-8D09-6BC65F12503F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52665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2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2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A54C-8DD2-455D-B9D1-441CE0F0F114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28.08.2019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E4CC7-5EBF-4628-8D09-6BC65F12503F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62830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004" indent="0">
              <a:buNone/>
              <a:defRPr sz="2000" b="1"/>
            </a:lvl2pPr>
            <a:lvl3pPr marL="912004" indent="0">
              <a:buNone/>
              <a:defRPr sz="1800" b="1"/>
            </a:lvl3pPr>
            <a:lvl4pPr marL="1368008" indent="0">
              <a:buNone/>
              <a:defRPr sz="1600" b="1"/>
            </a:lvl4pPr>
            <a:lvl5pPr marL="1824007" indent="0">
              <a:buNone/>
              <a:defRPr sz="1600" b="1"/>
            </a:lvl5pPr>
            <a:lvl6pPr marL="2280016" indent="0">
              <a:buNone/>
              <a:defRPr sz="1600" b="1"/>
            </a:lvl6pPr>
            <a:lvl7pPr marL="2736015" indent="0">
              <a:buNone/>
              <a:defRPr sz="1600" b="1"/>
            </a:lvl7pPr>
            <a:lvl8pPr marL="3192017" indent="0">
              <a:buNone/>
              <a:defRPr sz="1600" b="1"/>
            </a:lvl8pPr>
            <a:lvl9pPr marL="3648019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004" indent="0">
              <a:buNone/>
              <a:defRPr sz="2000" b="1"/>
            </a:lvl2pPr>
            <a:lvl3pPr marL="912004" indent="0">
              <a:buNone/>
              <a:defRPr sz="1800" b="1"/>
            </a:lvl3pPr>
            <a:lvl4pPr marL="1368008" indent="0">
              <a:buNone/>
              <a:defRPr sz="1600" b="1"/>
            </a:lvl4pPr>
            <a:lvl5pPr marL="1824007" indent="0">
              <a:buNone/>
              <a:defRPr sz="1600" b="1"/>
            </a:lvl5pPr>
            <a:lvl6pPr marL="2280016" indent="0">
              <a:buNone/>
              <a:defRPr sz="1600" b="1"/>
            </a:lvl6pPr>
            <a:lvl7pPr marL="2736015" indent="0">
              <a:buNone/>
              <a:defRPr sz="1600" b="1"/>
            </a:lvl7pPr>
            <a:lvl8pPr marL="3192017" indent="0">
              <a:buNone/>
              <a:defRPr sz="1600" b="1"/>
            </a:lvl8pPr>
            <a:lvl9pPr marL="3648019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A54C-8DD2-455D-B9D1-441CE0F0F114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28.08.2019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E4CC7-5EBF-4628-8D09-6BC65F12503F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30724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A54C-8DD2-455D-B9D1-441CE0F0F114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28.08.2019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E4CC7-5EBF-4628-8D09-6BC65F12503F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02612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A54C-8DD2-455D-B9D1-441CE0F0F114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28.08.2019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E4CC7-5EBF-4628-8D09-6BC65F12503F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7929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3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004" indent="0">
              <a:buNone/>
              <a:defRPr sz="1200"/>
            </a:lvl2pPr>
            <a:lvl3pPr marL="912004" indent="0">
              <a:buNone/>
              <a:defRPr sz="1000"/>
            </a:lvl3pPr>
            <a:lvl4pPr marL="1368008" indent="0">
              <a:buNone/>
              <a:defRPr sz="900"/>
            </a:lvl4pPr>
            <a:lvl5pPr marL="1824007" indent="0">
              <a:buNone/>
              <a:defRPr sz="900"/>
            </a:lvl5pPr>
            <a:lvl6pPr marL="2280016" indent="0">
              <a:buNone/>
              <a:defRPr sz="900"/>
            </a:lvl6pPr>
            <a:lvl7pPr marL="2736015" indent="0">
              <a:buNone/>
              <a:defRPr sz="900"/>
            </a:lvl7pPr>
            <a:lvl8pPr marL="3192017" indent="0">
              <a:buNone/>
              <a:defRPr sz="900"/>
            </a:lvl8pPr>
            <a:lvl9pPr marL="3648019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A54C-8DD2-455D-B9D1-441CE0F0F114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28.08.2019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E4CC7-5EBF-4628-8D09-6BC65F12503F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82508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91" y="4800603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9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004" indent="0">
              <a:buNone/>
              <a:defRPr sz="2800"/>
            </a:lvl2pPr>
            <a:lvl3pPr marL="912004" indent="0">
              <a:buNone/>
              <a:defRPr sz="2400"/>
            </a:lvl3pPr>
            <a:lvl4pPr marL="1368008" indent="0">
              <a:buNone/>
              <a:defRPr sz="2000"/>
            </a:lvl4pPr>
            <a:lvl5pPr marL="1824007" indent="0">
              <a:buNone/>
              <a:defRPr sz="2000"/>
            </a:lvl5pPr>
            <a:lvl6pPr marL="2280016" indent="0">
              <a:buNone/>
              <a:defRPr sz="2000"/>
            </a:lvl6pPr>
            <a:lvl7pPr marL="2736015" indent="0">
              <a:buNone/>
              <a:defRPr sz="2000"/>
            </a:lvl7pPr>
            <a:lvl8pPr marL="3192017" indent="0">
              <a:buNone/>
              <a:defRPr sz="2000"/>
            </a:lvl8pPr>
            <a:lvl9pPr marL="3648019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9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004" indent="0">
              <a:buNone/>
              <a:defRPr sz="1200"/>
            </a:lvl2pPr>
            <a:lvl3pPr marL="912004" indent="0">
              <a:buNone/>
              <a:defRPr sz="1000"/>
            </a:lvl3pPr>
            <a:lvl4pPr marL="1368008" indent="0">
              <a:buNone/>
              <a:defRPr sz="900"/>
            </a:lvl4pPr>
            <a:lvl5pPr marL="1824007" indent="0">
              <a:buNone/>
              <a:defRPr sz="900"/>
            </a:lvl5pPr>
            <a:lvl6pPr marL="2280016" indent="0">
              <a:buNone/>
              <a:defRPr sz="900"/>
            </a:lvl6pPr>
            <a:lvl7pPr marL="2736015" indent="0">
              <a:buNone/>
              <a:defRPr sz="900"/>
            </a:lvl7pPr>
            <a:lvl8pPr marL="3192017" indent="0">
              <a:buNone/>
              <a:defRPr sz="900"/>
            </a:lvl8pPr>
            <a:lvl9pPr marL="3648019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A54C-8DD2-455D-B9D1-441CE0F0F114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28.08.2019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E4CC7-5EBF-4628-8D09-6BC65F12503F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52966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A54C-8DD2-455D-B9D1-441CE0F0F114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28.08.2019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E4CC7-5EBF-4628-8D09-6BC65F12503F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2251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3" name="Plassholder for lysbildenumm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152DD-020F-4DAD-8431-BD7F6690828A}" type="slidenum">
              <a:rPr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54294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60"/>
            <a:ext cx="20574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60"/>
            <a:ext cx="6019800" cy="585152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A54C-8DD2-455D-B9D1-441CE0F0F114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28.08.2019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E4CC7-5EBF-4628-8D09-6BC65F12503F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17502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out ‘section’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16461" y="782083"/>
            <a:ext cx="7709342" cy="527268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7BDA-2357-114C-BBFD-76B1A6CA5EC4}" type="slidenum">
              <a:rPr>
                <a:solidFill>
                  <a:prstClr val="black">
                    <a:alpha val="40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13" name="Plassholder for innhold 12"/>
          <p:cNvSpPr>
            <a:spLocks noGrp="1"/>
          </p:cNvSpPr>
          <p:nvPr>
            <p:ph sz="quarter" idx="13"/>
          </p:nvPr>
        </p:nvSpPr>
        <p:spPr>
          <a:xfrm>
            <a:off x="716461" y="1520393"/>
            <a:ext cx="7709674" cy="480425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Plassholder for bunntekst 4"/>
          <p:cNvSpPr txBox="1">
            <a:spLocks/>
          </p:cNvSpPr>
          <p:nvPr userDrawn="1"/>
        </p:nvSpPr>
        <p:spPr>
          <a:xfrm>
            <a:off x="1187456" y="6528348"/>
            <a:ext cx="3244478" cy="138499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nb-NO"/>
            </a:defPPr>
            <a:lvl1pPr marL="0" algn="ctr" defTabSz="501091" rtl="0" eaLnBrk="1" latinLnBrk="0" hangingPunct="1">
              <a:defRPr sz="900" kern="1200">
                <a:solidFill>
                  <a:schemeClr val="tx1">
                    <a:alpha val="40000"/>
                  </a:schemeClr>
                </a:solidFill>
                <a:latin typeface="Arial"/>
                <a:ea typeface="+mn-ea"/>
                <a:cs typeface="+mn-cs"/>
              </a:defRPr>
            </a:lvl1pPr>
            <a:lvl2pPr marL="501091" algn="l" defTabSz="50109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2182" algn="l" defTabSz="50109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3274" algn="l" defTabSz="50109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4365" algn="l" defTabSz="50109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05456" algn="l" defTabSz="50109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6547" algn="l" defTabSz="50109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07638" algn="l" defTabSz="50109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08730" algn="l" defTabSz="50109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dirty="0" smtClean="0">
                <a:solidFill>
                  <a:prstClr val="black">
                    <a:alpha val="40000"/>
                  </a:prstClr>
                </a:solidFill>
              </a:rPr>
              <a:t>Prehospital klinikk Sykehuset i Vestfold og Sykehuset Telemark</a:t>
            </a:r>
            <a:endParaRPr lang="nb-NO" dirty="0"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70356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7BDA-2357-114C-BBFD-76B1A6CA5EC4}" type="slidenum">
              <a:rPr>
                <a:solidFill>
                  <a:prstClr val="black">
                    <a:alpha val="40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13" name="Plassholder for innhold 12"/>
          <p:cNvSpPr>
            <a:spLocks noGrp="1"/>
          </p:cNvSpPr>
          <p:nvPr>
            <p:ph sz="quarter" idx="13"/>
          </p:nvPr>
        </p:nvSpPr>
        <p:spPr>
          <a:xfrm>
            <a:off x="716461" y="1903741"/>
            <a:ext cx="7709674" cy="443601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4" name="Plassholder for tekst 11"/>
          <p:cNvSpPr>
            <a:spLocks noGrp="1"/>
          </p:cNvSpPr>
          <p:nvPr>
            <p:ph type="body" sz="quarter" idx="14" hasCustomPrompt="1"/>
          </p:nvPr>
        </p:nvSpPr>
        <p:spPr>
          <a:xfrm>
            <a:off x="716792" y="776977"/>
            <a:ext cx="854401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nb-NO"/>
              <a:t>Section</a:t>
            </a:r>
          </a:p>
        </p:txBody>
      </p:sp>
    </p:spTree>
    <p:extLst>
      <p:ext uri="{BB962C8B-B14F-4D97-AF65-F5344CB8AC3E}">
        <p14:creationId xmlns:p14="http://schemas.microsoft.com/office/powerpoint/2010/main" val="257856725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7BDA-2357-114C-BBFD-76B1A6CA5EC4}" type="slidenum">
              <a:rPr>
                <a:solidFill>
                  <a:prstClr val="black">
                    <a:alpha val="40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32" name="Tittel 3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4" name="Plassholder for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716792" y="776977"/>
            <a:ext cx="854401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nb-NO"/>
              <a:t>Section</a:t>
            </a:r>
          </a:p>
        </p:txBody>
      </p:sp>
      <p:sp>
        <p:nvSpPr>
          <p:cNvPr id="36" name="Plassholder for innhold 35"/>
          <p:cNvSpPr>
            <a:spLocks noGrp="1"/>
          </p:cNvSpPr>
          <p:nvPr>
            <p:ph sz="quarter" idx="14"/>
          </p:nvPr>
        </p:nvSpPr>
        <p:spPr>
          <a:xfrm>
            <a:off x="716461" y="1903741"/>
            <a:ext cx="3616609" cy="443601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38" name="Plassholder for innhold 37"/>
          <p:cNvSpPr>
            <a:spLocks noGrp="1"/>
          </p:cNvSpPr>
          <p:nvPr>
            <p:ph sz="quarter" idx="15"/>
          </p:nvPr>
        </p:nvSpPr>
        <p:spPr>
          <a:xfrm>
            <a:off x="4810931" y="1903741"/>
            <a:ext cx="3615204" cy="443601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38478666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7BDA-2357-114C-BBFD-76B1A6CA5EC4}" type="slidenum">
              <a:rPr>
                <a:solidFill>
                  <a:prstClr val="black">
                    <a:alpha val="40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32" name="Tittel 31"/>
          <p:cNvSpPr>
            <a:spLocks noGrp="1"/>
          </p:cNvSpPr>
          <p:nvPr>
            <p:ph type="title" hasCustomPrompt="1"/>
          </p:nvPr>
        </p:nvSpPr>
        <p:spPr>
          <a:xfrm>
            <a:off x="716461" y="1165430"/>
            <a:ext cx="4981322" cy="158180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nb-NO"/>
              <a:t>A clear and inspiring sentence that summarise our message</a:t>
            </a:r>
          </a:p>
        </p:txBody>
      </p:sp>
      <p:sp>
        <p:nvSpPr>
          <p:cNvPr id="34" name="Plassholder for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716792" y="776977"/>
            <a:ext cx="854401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nb-NO"/>
              <a:t>Section</a:t>
            </a:r>
          </a:p>
        </p:txBody>
      </p:sp>
      <p:sp>
        <p:nvSpPr>
          <p:cNvPr id="36" name="Plassholder for innhold 35"/>
          <p:cNvSpPr>
            <a:spLocks noGrp="1"/>
          </p:cNvSpPr>
          <p:nvPr>
            <p:ph sz="quarter" idx="14"/>
          </p:nvPr>
        </p:nvSpPr>
        <p:spPr>
          <a:xfrm>
            <a:off x="716461" y="2958278"/>
            <a:ext cx="4981321" cy="3381481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6" name="Plassholder for bilde 2"/>
          <p:cNvSpPr>
            <a:spLocks noGrp="1"/>
          </p:cNvSpPr>
          <p:nvPr>
            <p:ph type="pic" sz="quarter" idx="15" hasCustomPrompt="1"/>
          </p:nvPr>
        </p:nvSpPr>
        <p:spPr>
          <a:xfrm>
            <a:off x="6175606" y="507664"/>
            <a:ext cx="2968394" cy="5842673"/>
          </a:xfrm>
        </p:spPr>
        <p:txBody>
          <a:bodyPr tIns="229900" bIns="1313712" anchor="ctr"/>
          <a:lstStyle>
            <a:lvl1pPr algn="ctr"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nb-NO"/>
              <a:t>Place a drawing here</a:t>
            </a:r>
          </a:p>
        </p:txBody>
      </p:sp>
    </p:spTree>
    <p:extLst>
      <p:ext uri="{BB962C8B-B14F-4D97-AF65-F5344CB8AC3E}">
        <p14:creationId xmlns:p14="http://schemas.microsoft.com/office/powerpoint/2010/main" val="280238829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ommend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sz="quarter" idx="16" hasCustomPrompt="1"/>
          </p:nvPr>
        </p:nvSpPr>
        <p:spPr>
          <a:xfrm>
            <a:off x="705454" y="1276715"/>
            <a:ext cx="796536" cy="856683"/>
          </a:xfrm>
          <a:solidFill>
            <a:schemeClr val="accent3"/>
          </a:solidFill>
          <a:ln>
            <a:solidFill>
              <a:schemeClr val="bg1">
                <a:alpha val="0"/>
              </a:schemeClr>
            </a:solidFill>
          </a:ln>
        </p:spPr>
        <p:txBody>
          <a:bodyPr wrap="square" lIns="0" tIns="0" rIns="0" bIns="98528" rtlCol="0" anchor="ctr" anchorCtr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nb-NO" sz="3600" spc="36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pPr lvl="0" algn="ctr"/>
            <a:r>
              <a:rPr lang="nb-NO" dirty="0"/>
              <a:t>1</a:t>
            </a:r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7BDA-2357-114C-BBFD-76B1A6CA5EC4}" type="slidenum">
              <a:rPr>
                <a:solidFill>
                  <a:prstClr val="black">
                    <a:alpha val="40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34" name="Plassholder for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716792" y="776977"/>
            <a:ext cx="854401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nb-NO"/>
              <a:t>Section</a:t>
            </a:r>
          </a:p>
        </p:txBody>
      </p:sp>
      <p:sp>
        <p:nvSpPr>
          <p:cNvPr id="36" name="Plassholder for innhold 35"/>
          <p:cNvSpPr>
            <a:spLocks noGrp="1"/>
          </p:cNvSpPr>
          <p:nvPr>
            <p:ph sz="quarter" idx="14"/>
          </p:nvPr>
        </p:nvSpPr>
        <p:spPr>
          <a:xfrm>
            <a:off x="716461" y="2386810"/>
            <a:ext cx="3616609" cy="395294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38" name="Plassholder for innhold 37"/>
          <p:cNvSpPr>
            <a:spLocks noGrp="1"/>
          </p:cNvSpPr>
          <p:nvPr>
            <p:ph sz="quarter" idx="15"/>
          </p:nvPr>
        </p:nvSpPr>
        <p:spPr>
          <a:xfrm>
            <a:off x="4810931" y="2386810"/>
            <a:ext cx="3615204" cy="3952949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1719505" y="1213779"/>
            <a:ext cx="6706298" cy="957870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87408108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7BDA-2357-114C-BBFD-76B1A6CA5EC4}" type="slidenum">
              <a:rPr>
                <a:solidFill>
                  <a:prstClr val="black">
                    <a:alpha val="40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13" name="Plassholder for innhold 12"/>
          <p:cNvSpPr>
            <a:spLocks noGrp="1"/>
          </p:cNvSpPr>
          <p:nvPr>
            <p:ph sz="quarter" idx="13"/>
          </p:nvPr>
        </p:nvSpPr>
        <p:spPr>
          <a:xfrm>
            <a:off x="716461" y="1165431"/>
            <a:ext cx="7709674" cy="5174329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4" name="Plassholder for tekst 11"/>
          <p:cNvSpPr>
            <a:spLocks noGrp="1"/>
          </p:cNvSpPr>
          <p:nvPr>
            <p:ph type="body" sz="quarter" idx="14" hasCustomPrompt="1"/>
          </p:nvPr>
        </p:nvSpPr>
        <p:spPr>
          <a:xfrm>
            <a:off x="716792" y="776977"/>
            <a:ext cx="854401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nb-NO"/>
              <a:t>Section</a:t>
            </a:r>
          </a:p>
        </p:txBody>
      </p:sp>
    </p:spTree>
    <p:extLst>
      <p:ext uri="{BB962C8B-B14F-4D97-AF65-F5344CB8AC3E}">
        <p14:creationId xmlns:p14="http://schemas.microsoft.com/office/powerpoint/2010/main" val="272831763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shor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B97BDA-2357-114C-BBFD-76B1A6CA5EC4}" type="slidenum">
              <a:rPr>
                <a:solidFill>
                  <a:prstClr val="black">
                    <a:alpha val="40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7" name="Plassholder for tekst 11"/>
          <p:cNvSpPr>
            <a:spLocks noGrp="1"/>
          </p:cNvSpPr>
          <p:nvPr>
            <p:ph type="body" sz="quarter" idx="14" hasCustomPrompt="1"/>
          </p:nvPr>
        </p:nvSpPr>
        <p:spPr>
          <a:xfrm>
            <a:off x="716792" y="776977"/>
            <a:ext cx="854401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nb-NO"/>
              <a:t>Section</a:t>
            </a:r>
          </a:p>
        </p:txBody>
      </p:sp>
      <p:sp>
        <p:nvSpPr>
          <p:cNvPr id="9" name="Plassholder for innhold 8"/>
          <p:cNvSpPr>
            <a:spLocks noGrp="1"/>
          </p:cNvSpPr>
          <p:nvPr>
            <p:ph sz="quarter" idx="15" hasCustomPrompt="1"/>
          </p:nvPr>
        </p:nvSpPr>
        <p:spPr>
          <a:xfrm>
            <a:off x="716460" y="1903741"/>
            <a:ext cx="7709674" cy="685261"/>
          </a:xfrm>
          <a:noFill/>
        </p:spPr>
        <p:txBody>
          <a:bodyPr>
            <a:normAutofit/>
          </a:bodyPr>
          <a:lstStyle/>
          <a:p>
            <a:pPr lvl="0"/>
            <a:r>
              <a:rPr lang="nb-NO"/>
              <a:t>Body text</a:t>
            </a:r>
            <a:br>
              <a:rPr lang="nb-NO"/>
            </a:br>
            <a:endParaRPr lang="nb-NO"/>
          </a:p>
        </p:txBody>
      </p:sp>
      <p:sp>
        <p:nvSpPr>
          <p:cNvPr id="14" name="Plassholder for innhold 13"/>
          <p:cNvSpPr>
            <a:spLocks noGrp="1"/>
          </p:cNvSpPr>
          <p:nvPr>
            <p:ph sz="quarter" idx="16" hasCustomPrompt="1"/>
          </p:nvPr>
        </p:nvSpPr>
        <p:spPr>
          <a:xfrm>
            <a:off x="716792" y="2686390"/>
            <a:ext cx="7709011" cy="3653369"/>
          </a:xfrm>
          <a:solidFill>
            <a:schemeClr val="bg2">
              <a:lumMod val="75000"/>
              <a:alpha val="50000"/>
            </a:schemeClr>
          </a:solidFill>
        </p:spPr>
        <p:txBody>
          <a:bodyPr vert="horz" lIns="0" tIns="821070" rIns="0" bIns="0" rtlCol="0" anchor="t">
            <a:normAutofit/>
          </a:bodyPr>
          <a:lstStyle>
            <a:lvl1pPr>
              <a:defRPr lang="nb-NO"/>
            </a:lvl1pPr>
          </a:lstStyle>
          <a:p>
            <a:pPr lvl="0" algn="ctr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290583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o the right (W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B97BDA-2357-114C-BBFD-76B1A6CA5EC4}" type="slidenum">
              <a:rPr>
                <a:solidFill>
                  <a:prstClr val="black">
                    <a:alpha val="40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7" name="Plassholder for tekst 11"/>
          <p:cNvSpPr>
            <a:spLocks noGrp="1"/>
          </p:cNvSpPr>
          <p:nvPr>
            <p:ph type="body" sz="quarter" idx="14" hasCustomPrompt="1"/>
          </p:nvPr>
        </p:nvSpPr>
        <p:spPr>
          <a:xfrm>
            <a:off x="716792" y="776977"/>
            <a:ext cx="854401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nb-NO"/>
              <a:t>Section</a:t>
            </a:r>
          </a:p>
        </p:txBody>
      </p:sp>
      <p:sp>
        <p:nvSpPr>
          <p:cNvPr id="9" name="Plassholder for innhold 8"/>
          <p:cNvSpPr>
            <a:spLocks noGrp="1"/>
          </p:cNvSpPr>
          <p:nvPr>
            <p:ph sz="quarter" idx="15"/>
          </p:nvPr>
        </p:nvSpPr>
        <p:spPr>
          <a:xfrm>
            <a:off x="716461" y="1903741"/>
            <a:ext cx="1748739" cy="4436018"/>
          </a:xfrm>
          <a:noFill/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4" name="Plassholder for innhold 13"/>
          <p:cNvSpPr>
            <a:spLocks noGrp="1"/>
          </p:cNvSpPr>
          <p:nvPr>
            <p:ph sz="quarter" idx="16" hasCustomPrompt="1"/>
          </p:nvPr>
        </p:nvSpPr>
        <p:spPr>
          <a:xfrm>
            <a:off x="2704130" y="1903741"/>
            <a:ext cx="5721673" cy="4436018"/>
          </a:xfrm>
          <a:solidFill>
            <a:schemeClr val="bg2">
              <a:lumMod val="75000"/>
              <a:alpha val="50000"/>
            </a:schemeClr>
          </a:solidFill>
        </p:spPr>
        <p:txBody>
          <a:bodyPr vert="horz" lIns="0" tIns="821070" rIns="0" bIns="0" rtlCol="0" anchor="t">
            <a:normAutofit/>
          </a:bodyPr>
          <a:lstStyle>
            <a:lvl1pPr>
              <a:defRPr lang="nb-NO"/>
            </a:lvl1pPr>
          </a:lstStyle>
          <a:p>
            <a:pPr lvl="0" algn="ctr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1918979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o the right (Narrow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B97BDA-2357-114C-BBFD-76B1A6CA5EC4}" type="slidenum">
              <a:rPr>
                <a:solidFill>
                  <a:prstClr val="black">
                    <a:alpha val="40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7" name="Plassholder for tekst 11"/>
          <p:cNvSpPr>
            <a:spLocks noGrp="1"/>
          </p:cNvSpPr>
          <p:nvPr>
            <p:ph type="body" sz="quarter" idx="14" hasCustomPrompt="1"/>
          </p:nvPr>
        </p:nvSpPr>
        <p:spPr>
          <a:xfrm>
            <a:off x="716792" y="776977"/>
            <a:ext cx="854401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nb-NO"/>
              <a:t>Section</a:t>
            </a:r>
          </a:p>
        </p:txBody>
      </p:sp>
      <p:sp>
        <p:nvSpPr>
          <p:cNvPr id="9" name="Plassholder for innhold 8"/>
          <p:cNvSpPr>
            <a:spLocks noGrp="1"/>
          </p:cNvSpPr>
          <p:nvPr>
            <p:ph sz="quarter" idx="15"/>
          </p:nvPr>
        </p:nvSpPr>
        <p:spPr>
          <a:xfrm>
            <a:off x="716461" y="1903741"/>
            <a:ext cx="2893938" cy="4436018"/>
          </a:xfrm>
          <a:noFill/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4" name="Plassholder for innhold 13"/>
          <p:cNvSpPr>
            <a:spLocks noGrp="1"/>
          </p:cNvSpPr>
          <p:nvPr>
            <p:ph sz="quarter" idx="16" hasCustomPrompt="1"/>
          </p:nvPr>
        </p:nvSpPr>
        <p:spPr>
          <a:xfrm>
            <a:off x="3849218" y="1903741"/>
            <a:ext cx="4576585" cy="4436018"/>
          </a:xfrm>
          <a:solidFill>
            <a:schemeClr val="bg2">
              <a:lumMod val="75000"/>
              <a:alpha val="50000"/>
            </a:schemeClr>
          </a:solidFill>
        </p:spPr>
        <p:txBody>
          <a:bodyPr vert="horz" lIns="0" tIns="821070" rIns="0" bIns="0" rtlCol="0" anchor="t">
            <a:normAutofit/>
          </a:bodyPr>
          <a:lstStyle>
            <a:lvl1pPr>
              <a:defRPr lang="nb-NO"/>
            </a:lvl1pPr>
          </a:lstStyle>
          <a:p>
            <a:pPr lvl="0" algn="ctr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456806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59"/>
            <a:ext cx="7772400" cy="14700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4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6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13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67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21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7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2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A54C-8DD2-455D-B9D1-441CE0F0F114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28.08.2019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3131840" y="6309354"/>
            <a:ext cx="2895600" cy="365125"/>
          </a:xfrm>
        </p:spPr>
        <p:txBody>
          <a:bodyPr/>
          <a:lstStyle/>
          <a:p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E4CC7-5EBF-4628-8D09-6BC65F12503F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35830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ssholder for bilde 1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4593152"/>
          </a:xfrm>
          <a:solidFill>
            <a:schemeClr val="bg2">
              <a:lumMod val="75000"/>
              <a:alpha val="50000"/>
            </a:schemeClr>
          </a:solidFill>
        </p:spPr>
        <p:txBody>
          <a:bodyPr vert="horz" lIns="0" tIns="821070" rIns="0" bIns="0" rtlCol="0" anchor="t">
            <a:normAutofit/>
          </a:bodyPr>
          <a:lstStyle>
            <a:lvl1pPr>
              <a:defRPr lang="nb-NO"/>
            </a:lvl1pPr>
          </a:lstStyle>
          <a:p>
            <a:pPr lvl="0" algn="ctr"/>
            <a:endParaRPr lang="nb-NO"/>
          </a:p>
        </p:txBody>
      </p:sp>
      <p:sp>
        <p:nvSpPr>
          <p:cNvPr id="8" name="Tittel 7"/>
          <p:cNvSpPr>
            <a:spLocks noGrp="1"/>
          </p:cNvSpPr>
          <p:nvPr>
            <p:ph type="title"/>
          </p:nvPr>
        </p:nvSpPr>
        <p:spPr>
          <a:xfrm>
            <a:off x="716461" y="4767577"/>
            <a:ext cx="7709342" cy="527268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7BDA-2357-114C-BBFD-76B1A6CA5EC4}" type="slidenum">
              <a:rPr>
                <a:solidFill>
                  <a:prstClr val="black">
                    <a:alpha val="40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16" name="Plassholder for tekst 2"/>
          <p:cNvSpPr>
            <a:spLocks noGrp="1"/>
          </p:cNvSpPr>
          <p:nvPr>
            <p:ph idx="1" hasCustomPrompt="1"/>
          </p:nvPr>
        </p:nvSpPr>
        <p:spPr>
          <a:xfrm>
            <a:off x="716460" y="5505888"/>
            <a:ext cx="7709342" cy="83387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Body text</a:t>
            </a:r>
          </a:p>
        </p:txBody>
      </p:sp>
      <p:sp>
        <p:nvSpPr>
          <p:cNvPr id="9" name="Plassholder for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4623" y="776977"/>
            <a:ext cx="920729" cy="257363"/>
          </a:xfrm>
          <a:solidFill>
            <a:schemeClr val="bg1">
              <a:alpha val="90000"/>
            </a:schemeClr>
          </a:solidFill>
        </p:spPr>
        <p:txBody>
          <a:bodyPr wrap="none" lIns="32843" rIns="32843" bIns="26274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nb-NO"/>
              <a:t>Section</a:t>
            </a:r>
          </a:p>
        </p:txBody>
      </p:sp>
    </p:spTree>
    <p:extLst>
      <p:ext uri="{BB962C8B-B14F-4D97-AF65-F5344CB8AC3E}">
        <p14:creationId xmlns:p14="http://schemas.microsoft.com/office/powerpoint/2010/main" val="412567097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ssholder for bilde 30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  <a:solidFill>
            <a:schemeClr val="bg2">
              <a:lumMod val="75000"/>
              <a:alpha val="50000"/>
            </a:schemeClr>
          </a:solidFill>
        </p:spPr>
        <p:txBody>
          <a:bodyPr vert="horz" lIns="0" tIns="821070" rIns="0" bIns="0" rtlCol="0" anchor="t">
            <a:normAutofit/>
          </a:bodyPr>
          <a:lstStyle>
            <a:lvl1pPr>
              <a:defRPr lang="nb-NO"/>
            </a:lvl1pPr>
          </a:lstStyle>
          <a:p>
            <a:pPr lvl="0" algn="ctr"/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40000"/>
                  </a:schemeClr>
                </a:solidFill>
              </a:defRPr>
            </a:lvl1pPr>
          </a:lstStyle>
          <a:p>
            <a:pPr algn="l"/>
            <a:r>
              <a:rPr lang="nb-NO">
                <a:solidFill>
                  <a:prstClr val="white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40000"/>
                  </a:schemeClr>
                </a:solidFill>
              </a:defRPr>
            </a:lvl1pPr>
          </a:lstStyle>
          <a:p>
            <a:fld id="{0FB97BDA-2357-114C-BBFD-76B1A6CA5EC4}" type="slidenum">
              <a:rPr>
                <a:solidFill>
                  <a:prstClr val="white">
                    <a:alpha val="40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alpha val="40000"/>
                </a:prstClr>
              </a:solidFill>
            </a:endParaRPr>
          </a:p>
        </p:txBody>
      </p:sp>
      <p:sp>
        <p:nvSpPr>
          <p:cNvPr id="14" name="Plassholder for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4623" y="776977"/>
            <a:ext cx="920729" cy="257363"/>
          </a:xfrm>
          <a:solidFill>
            <a:schemeClr val="bg1">
              <a:alpha val="90000"/>
            </a:schemeClr>
          </a:solidFill>
        </p:spPr>
        <p:txBody>
          <a:bodyPr wrap="none" lIns="32843" rIns="32843" bIns="26274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nb-NO"/>
              <a:t>Section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5" hasCustomPrompt="1"/>
          </p:nvPr>
        </p:nvSpPr>
        <p:spPr>
          <a:xfrm>
            <a:off x="6175644" y="5900066"/>
            <a:ext cx="2250491" cy="957934"/>
          </a:xfrm>
          <a:solidFill>
            <a:schemeClr val="bg1"/>
          </a:solidFill>
        </p:spPr>
        <p:txBody>
          <a:bodyPr vert="horz" lIns="197057" tIns="65686" rIns="197057" bIns="147793" rtlCol="0" anchor="b">
            <a:spAutoFit/>
          </a:bodyPr>
          <a:lstStyle>
            <a:lvl1pPr>
              <a:defRPr lang="nb-NO" sz="1200"/>
            </a:lvl1pPr>
            <a:lvl2pPr>
              <a:defRPr lang="nb-NO"/>
            </a:lvl2pPr>
            <a:lvl3pPr>
              <a:defRPr lang="nb-NO"/>
            </a:lvl3pPr>
            <a:lvl4pPr>
              <a:defRPr lang="nb-NO"/>
            </a:lvl4pPr>
            <a:lvl5pPr>
              <a:defRPr lang="nb-NO"/>
            </a:lvl5pPr>
          </a:lstStyle>
          <a:p>
            <a:pPr lvl="0"/>
            <a:r>
              <a:rPr lang="nb-NO"/>
              <a:t>Write an explainative image caption, descprition or comment here.</a:t>
            </a:r>
          </a:p>
        </p:txBody>
      </p:sp>
    </p:spTree>
    <p:extLst>
      <p:ext uri="{BB962C8B-B14F-4D97-AF65-F5344CB8AC3E}">
        <p14:creationId xmlns:p14="http://schemas.microsoft.com/office/powerpoint/2010/main" val="331937994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ssholder for bilde 30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  <a:solidFill>
            <a:schemeClr val="bg2">
              <a:lumMod val="75000"/>
              <a:alpha val="50000"/>
            </a:schemeClr>
          </a:solidFill>
        </p:spPr>
        <p:txBody>
          <a:bodyPr vert="horz" lIns="0" tIns="821070" rIns="0" bIns="0" rtlCol="0" anchor="t">
            <a:normAutofit/>
          </a:bodyPr>
          <a:lstStyle>
            <a:lvl1pPr>
              <a:defRPr lang="nb-NO"/>
            </a:lvl1pPr>
          </a:lstStyle>
          <a:p>
            <a:pPr lvl="0" algn="ctr"/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40000"/>
                  </a:schemeClr>
                </a:solidFill>
              </a:defRPr>
            </a:lvl1pPr>
          </a:lstStyle>
          <a:p>
            <a:pPr algn="l"/>
            <a:r>
              <a:rPr lang="nb-NO">
                <a:solidFill>
                  <a:prstClr val="white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40000"/>
                  </a:schemeClr>
                </a:solidFill>
              </a:defRPr>
            </a:lvl1pPr>
          </a:lstStyle>
          <a:p>
            <a:fld id="{0FB97BDA-2357-114C-BBFD-76B1A6CA5EC4}" type="slidenum">
              <a:rPr>
                <a:solidFill>
                  <a:prstClr val="white">
                    <a:alpha val="40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alpha val="40000"/>
                </a:prstClr>
              </a:solidFill>
            </a:endParaRPr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5"/>
          </p:nvPr>
        </p:nvSpPr>
        <p:spPr>
          <a:xfrm>
            <a:off x="716460" y="3908006"/>
            <a:ext cx="7709674" cy="2431753"/>
          </a:xfrm>
          <a:effectLst>
            <a:outerShdw blurRad="25400" dir="5400000" algn="tl" rotWithShape="0">
              <a:srgbClr val="000000">
                <a:alpha val="35000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  <a:lvl2pPr algn="ctr">
              <a:buClrTx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716461" y="3165366"/>
            <a:ext cx="7709342" cy="527268"/>
          </a:xfrm>
          <a:effectLst>
            <a:outerShdw blurRad="25400" dir="5400000" algn="tl" rotWithShape="0">
              <a:srgbClr val="000000">
                <a:alpha val="35000"/>
              </a:srgbClr>
            </a:outerShdw>
          </a:effectLst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381880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etch with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ssholder for bilde 30"/>
          <p:cNvSpPr>
            <a:spLocks noGrp="1"/>
          </p:cNvSpPr>
          <p:nvPr>
            <p:ph type="pic" sz="quarter" idx="14"/>
          </p:nvPr>
        </p:nvSpPr>
        <p:spPr>
          <a:xfrm>
            <a:off x="716793" y="1396077"/>
            <a:ext cx="7709342" cy="4943683"/>
          </a:xfrm>
          <a:solidFill>
            <a:srgbClr val="FFFFFF"/>
          </a:solidFill>
        </p:spPr>
        <p:txBody>
          <a:bodyPr tIns="0" bIns="1313712" anchor="ctr"/>
          <a:lstStyle>
            <a:lvl1pPr algn="ctr"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5" hasCustomPrompt="1"/>
          </p:nvPr>
        </p:nvSpPr>
        <p:spPr>
          <a:xfrm>
            <a:off x="716793" y="776977"/>
            <a:ext cx="7709342" cy="410991"/>
          </a:xfrm>
          <a:noFill/>
        </p:spPr>
        <p:txBody>
          <a:bodyPr vert="horz" wrap="square" lIns="0" tIns="32843" rIns="0" bIns="131371" rtlCol="0" anchor="t">
            <a:spAutoFit/>
          </a:bodyPr>
          <a:lstStyle>
            <a:lvl1pPr algn="ctr">
              <a:defRPr lang="nb-NO"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lang="nb-NO"/>
            </a:lvl2pPr>
            <a:lvl3pPr>
              <a:defRPr lang="nb-NO"/>
            </a:lvl3pPr>
            <a:lvl4pPr>
              <a:defRPr lang="nb-NO"/>
            </a:lvl4pPr>
            <a:lvl5pPr>
              <a:defRPr lang="nb-NO"/>
            </a:lvl5pPr>
          </a:lstStyle>
          <a:p>
            <a:pPr lvl="0"/>
            <a:r>
              <a:rPr lang="nb-NO"/>
              <a:t>Write an explainative image caption, descprition or comment here.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l"/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FB97BDA-2357-114C-BBFD-76B1A6CA5EC4}" type="slidenum">
              <a:rPr>
                <a:solidFill>
                  <a:prstClr val="black">
                    <a:alpha val="40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71294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7BDA-2357-114C-BBFD-76B1A6CA5EC4}" type="slidenum">
              <a:rPr>
                <a:solidFill>
                  <a:prstClr val="black">
                    <a:alpha val="40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12" name="Plassholder for tekst 11"/>
          <p:cNvSpPr>
            <a:spLocks noGrp="1"/>
          </p:cNvSpPr>
          <p:nvPr>
            <p:ph type="body" sz="quarter" idx="14" hasCustomPrompt="1"/>
          </p:nvPr>
        </p:nvSpPr>
        <p:spPr>
          <a:xfrm>
            <a:off x="716792" y="776977"/>
            <a:ext cx="854401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nb-NO"/>
              <a:t>Section</a:t>
            </a:r>
          </a:p>
        </p:txBody>
      </p:sp>
    </p:spTree>
    <p:extLst>
      <p:ext uri="{BB962C8B-B14F-4D97-AF65-F5344CB8AC3E}">
        <p14:creationId xmlns:p14="http://schemas.microsoft.com/office/powerpoint/2010/main" val="36407415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7BDA-2357-114C-BBFD-76B1A6CA5EC4}" type="slidenum">
              <a:rPr>
                <a:solidFill>
                  <a:prstClr val="black">
                    <a:alpha val="40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17733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r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Sylinder 14"/>
          <p:cNvSpPr txBox="1"/>
          <p:nvPr userDrawn="1"/>
        </p:nvSpPr>
        <p:spPr>
          <a:xfrm>
            <a:off x="2030214" y="6528120"/>
            <a:ext cx="2077492" cy="1384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defPPr>
              <a:defRPr lang="nb-NO"/>
            </a:defPPr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457145">
              <a:defRPr/>
            </a:pPr>
            <a:r>
              <a:rPr lang="en-GB" dirty="0">
                <a:solidFill>
                  <a:srgbClr val="D3CFCD">
                    <a:lumMod val="50000"/>
                  </a:srgbClr>
                </a:solidFill>
                <a:latin typeface="Arial"/>
              </a:rPr>
              <a:t>London    Oslo    Rotterdam    São Paulo</a:t>
            </a:r>
          </a:p>
        </p:txBody>
      </p:sp>
      <p:sp>
        <p:nvSpPr>
          <p:cNvPr id="10" name="TekstSylinder 15"/>
          <p:cNvSpPr txBox="1"/>
          <p:nvPr userDrawn="1"/>
        </p:nvSpPr>
        <p:spPr>
          <a:xfrm>
            <a:off x="684150" y="6528120"/>
            <a:ext cx="1256754" cy="1384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defPPr>
              <a:defRPr lang="nb-NO"/>
            </a:defPPr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 defTabSz="457145">
              <a:defRPr/>
            </a:pPr>
            <a:r>
              <a:rPr lang="en-GB" dirty="0" err="1">
                <a:solidFill>
                  <a:srgbClr val="D3CFCD">
                    <a:lumMod val="50000"/>
                  </a:srgbClr>
                </a:solidFill>
                <a:latin typeface="Arial"/>
              </a:rPr>
              <a:t>www.liveworkstudio.com</a:t>
            </a:r>
            <a:endParaRPr lang="en-GB" dirty="0">
              <a:solidFill>
                <a:srgbClr val="D3CFCD">
                  <a:lumMod val="50000"/>
                </a:srgbClr>
              </a:solidFill>
              <a:latin typeface="Arial"/>
            </a:endParaRPr>
          </a:p>
        </p:txBody>
      </p:sp>
      <p:pic>
        <p:nvPicPr>
          <p:cNvPr id="11" name="Bilde 35" descr="Livework Logo_Livework_Blue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0812" y="5931815"/>
            <a:ext cx="1854368" cy="926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lassholder for bilde 4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6339759"/>
          </a:xfrm>
          <a:solidFill>
            <a:schemeClr val="bg2"/>
          </a:solidFill>
        </p:spPr>
        <p:txBody>
          <a:bodyPr tIns="821070" anchor="t"/>
          <a:lstStyle>
            <a:lvl1pPr algn="ctr">
              <a:defRPr/>
            </a:lvl1pPr>
          </a:lstStyle>
          <a:p>
            <a:pPr lvl="0"/>
            <a:r>
              <a:rPr lang="en-GB" noProof="0" smtClean="0"/>
              <a:t>Drag picture to placeholder or click icon to add</a:t>
            </a:r>
            <a:endParaRPr lang="nb-NO" noProof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716460" y="3814801"/>
            <a:ext cx="9951048" cy="881935"/>
          </a:xfrm>
          <a:solidFill>
            <a:schemeClr val="bg1">
              <a:alpha val="90000"/>
            </a:schemeClr>
          </a:solidFill>
          <a:ln w="3175" cmpd="sng">
            <a:solidFill>
              <a:schemeClr val="bg1">
                <a:alpha val="90000"/>
              </a:schemeClr>
            </a:solidFill>
          </a:ln>
        </p:spPr>
        <p:txBody>
          <a:bodyPr wrap="none" lIns="65686" rIns="65686" bIns="65686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5300" b="0" i="0" u="none">
                <a:solidFill>
                  <a:schemeClr val="tx1"/>
                </a:solidFill>
                <a:latin typeface="Georgia"/>
              </a:defRPr>
            </a:lvl1pPr>
            <a:lvl2pPr marL="457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16461" y="2890567"/>
            <a:ext cx="8886654" cy="881935"/>
          </a:xfrm>
          <a:solidFill>
            <a:schemeClr val="bg1">
              <a:alpha val="90000"/>
            </a:schemeClr>
          </a:solidFill>
          <a:ln w="3175" cmpd="sng">
            <a:solidFill>
              <a:schemeClr val="bg1">
                <a:alpha val="90000"/>
              </a:schemeClr>
            </a:solidFill>
          </a:ln>
        </p:spPr>
        <p:txBody>
          <a:bodyPr wrap="none" lIns="65686" rIns="65686" bIns="65686"/>
          <a:lstStyle>
            <a:lvl1pPr>
              <a:defRPr sz="5300"/>
            </a:lvl1pPr>
          </a:lstStyle>
          <a:p>
            <a:r>
              <a:rPr lang="en-GB" smtClean="0"/>
              <a:t>Click to edit Master title style</a:t>
            </a:r>
            <a:endParaRPr lang="nb-NO"/>
          </a:p>
        </p:txBody>
      </p:sp>
      <p:sp>
        <p:nvSpPr>
          <p:cNvPr id="17" name="Plassholder for tekst 17"/>
          <p:cNvSpPr>
            <a:spLocks noGrp="1"/>
          </p:cNvSpPr>
          <p:nvPr>
            <p:ph type="body" sz="quarter" idx="13"/>
          </p:nvPr>
        </p:nvSpPr>
        <p:spPr>
          <a:xfrm>
            <a:off x="716460" y="5111549"/>
            <a:ext cx="2643457" cy="297159"/>
          </a:xfrm>
          <a:solidFill>
            <a:schemeClr val="bg1">
              <a:alpha val="90000"/>
            </a:schemeClr>
          </a:solidFill>
        </p:spPr>
        <p:txBody>
          <a:bodyPr wrap="none" lIns="65686" tIns="16421" rIns="32843" bIns="49264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baseline="0"/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20" name="Plassholder for tekst 17"/>
          <p:cNvSpPr>
            <a:spLocks noGrp="1"/>
          </p:cNvSpPr>
          <p:nvPr>
            <p:ph type="body" sz="quarter" idx="12"/>
          </p:nvPr>
        </p:nvSpPr>
        <p:spPr>
          <a:xfrm>
            <a:off x="716461" y="2552922"/>
            <a:ext cx="3647257" cy="297159"/>
          </a:xfrm>
          <a:solidFill>
            <a:schemeClr val="accent3">
              <a:alpha val="90000"/>
            </a:schemeClr>
          </a:solidFill>
          <a:ln>
            <a:noFill/>
          </a:ln>
        </p:spPr>
        <p:txBody>
          <a:bodyPr wrap="none" lIns="65686" tIns="16421" rIns="32843" bIns="49264">
            <a:spAutoFit/>
          </a:bodyPr>
          <a:lstStyle>
            <a:lvl1pPr>
              <a:lnSpc>
                <a:spcPct val="100000"/>
              </a:lnSpc>
              <a:defRPr lang="nb-NO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22" name="Plassholder for tekst 17"/>
          <p:cNvSpPr>
            <a:spLocks noGrp="1"/>
          </p:cNvSpPr>
          <p:nvPr>
            <p:ph type="body" sz="quarter" idx="14"/>
          </p:nvPr>
        </p:nvSpPr>
        <p:spPr>
          <a:xfrm>
            <a:off x="716461" y="4773398"/>
            <a:ext cx="2643457" cy="297159"/>
          </a:xfrm>
          <a:solidFill>
            <a:schemeClr val="bg1">
              <a:alpha val="90000"/>
            </a:schemeClr>
          </a:solidFill>
        </p:spPr>
        <p:txBody>
          <a:bodyPr wrap="none" lIns="65686" tIns="16421" rIns="32843" bIns="49264">
            <a:spAutoFit/>
          </a:bodyPr>
          <a:lstStyle>
            <a:lvl1pPr>
              <a:lnSpc>
                <a:spcPct val="100000"/>
              </a:lnSpc>
              <a:defRPr lang="nb-NO"/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38" name="Plassholder for tekst 37"/>
          <p:cNvSpPr>
            <a:spLocks noGrp="1" noChangeAspect="1"/>
          </p:cNvSpPr>
          <p:nvPr>
            <p:ph type="body" sz="quarter" idx="18"/>
          </p:nvPr>
        </p:nvSpPr>
        <p:spPr>
          <a:xfrm>
            <a:off x="7050673" y="5931728"/>
            <a:ext cx="1854396" cy="926272"/>
          </a:xfrm>
          <a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">
            <a:solidFill>
              <a:srgbClr val="3AA0D3">
                <a:alpha val="0"/>
              </a:srgbClr>
            </a:solidFill>
          </a:ln>
        </p:spPr>
        <p:txBody>
          <a:bodyPr/>
          <a:lstStyle>
            <a:lvl1pPr algn="ctr">
              <a:defRPr baseline="0"/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12" name="Plassholder for dato 5"/>
          <p:cNvSpPr>
            <a:spLocks noGrp="1"/>
          </p:cNvSpPr>
          <p:nvPr>
            <p:ph type="dt" sz="half" idx="19"/>
          </p:nvPr>
        </p:nvSpPr>
        <p:spPr>
          <a:xfrm>
            <a:off x="4586751" y="6535813"/>
            <a:ext cx="799899" cy="123111"/>
          </a:xfrm>
        </p:spPr>
        <p:txBody>
          <a:bodyPr/>
          <a:lstStyle>
            <a:lvl1pPr>
              <a:defRPr>
                <a:solidFill>
                  <a:srgbClr val="6F6661"/>
                </a:solidFill>
              </a:defRPr>
            </a:lvl1pPr>
          </a:lstStyle>
          <a:p>
            <a:fld id="{A9787A01-82C0-486E-B89F-707EBF8F779F}" type="datetime3">
              <a:rPr lang="en-GB" altLang="en-US"/>
              <a:pPr/>
              <a:t>28 August, 2019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8916838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killeark grø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005177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>
          <a:xfrm>
            <a:off x="5380996" y="6536042"/>
            <a:ext cx="519373" cy="123111"/>
          </a:xfrm>
        </p:spPr>
        <p:txBody>
          <a:bodyPr/>
          <a:lstStyle/>
          <a:p>
            <a:fld id="{35D3070C-055C-094B-88BC-1E10AC95A630}" type="datetime3">
              <a:rPr lang="nb-NO" smtClean="0">
                <a:solidFill>
                  <a:prstClr val="black">
                    <a:alpha val="40000"/>
                  </a:prstClr>
                </a:solidFill>
              </a:rPr>
              <a:pPr/>
              <a:t>2019.08.28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prstClr val="black">
                    <a:alpha val="40000"/>
                  </a:prstClr>
                </a:solidFill>
              </a:rPr>
              <a:t>Livework © 2015</a:t>
            </a:r>
            <a:endParaRPr lang="nb-NO"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22A61-BC0E-BA4B-91A8-80DE96EBF358}" type="slidenum">
              <a:rPr>
                <a:solidFill>
                  <a:prstClr val="black">
                    <a:alpha val="40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42500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ketch with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sz="quarter" idx="15" hasCustomPrompt="1"/>
          </p:nvPr>
        </p:nvSpPr>
        <p:spPr>
          <a:xfrm>
            <a:off x="716793" y="776977"/>
            <a:ext cx="7709342" cy="410991"/>
          </a:xfrm>
          <a:noFill/>
        </p:spPr>
        <p:txBody>
          <a:bodyPr vert="horz" wrap="square" lIns="0" tIns="32843" rIns="0" bIns="131371" rtlCol="0" anchor="t">
            <a:spAutoFit/>
          </a:bodyPr>
          <a:lstStyle>
            <a:lvl1pPr algn="ctr">
              <a:defRPr lang="nb-NO"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lang="nb-NO"/>
            </a:lvl2pPr>
            <a:lvl3pPr>
              <a:defRPr lang="nb-NO"/>
            </a:lvl3pPr>
            <a:lvl4pPr>
              <a:defRPr lang="nb-NO"/>
            </a:lvl4pPr>
            <a:lvl5pPr>
              <a:defRPr lang="nb-NO"/>
            </a:lvl5pPr>
          </a:lstStyle>
          <a:p>
            <a:pPr lvl="0"/>
            <a:r>
              <a:rPr lang="nb-NO"/>
              <a:t>Write an explainative image caption, descprition or comment here.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l"/>
            <a:r>
              <a:rPr lang="nb-NO" smtClean="0">
                <a:solidFill>
                  <a:prstClr val="black">
                    <a:alpha val="40000"/>
                  </a:prstClr>
                </a:solidFill>
              </a:rPr>
              <a:t>Livework © 2015</a:t>
            </a:r>
            <a:endParaRPr lang="nb-NO"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FB97BDA-2357-114C-BBFD-76B1A6CA5EC4}" type="slidenum">
              <a:rPr>
                <a:solidFill>
                  <a:prstClr val="black">
                    <a:alpha val="40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  <p:graphicFrame>
        <p:nvGraphicFramePr>
          <p:cNvPr id="7" name="Plassholder for bilde 9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992792459"/>
              </p:ext>
            </p:extLst>
          </p:nvPr>
        </p:nvGraphicFramePr>
        <p:xfrm>
          <a:off x="716460" y="2224767"/>
          <a:ext cx="7709674" cy="29190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138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0138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0138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0138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0138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0138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10138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513708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 err="1">
                          <a:latin typeface="Arial"/>
                        </a:rPr>
                        <a:t>Hjem</a:t>
                      </a:r>
                      <a:endParaRPr lang="en-GB" sz="1100" b="1" dirty="0">
                        <a:latin typeface="Arial"/>
                      </a:endParaRPr>
                    </a:p>
                  </a:txBody>
                  <a:tcPr marL="80918" marR="80918" marT="43514" marB="43514" anchor="ctr"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 err="1" smtClean="0">
                          <a:latin typeface="Arial"/>
                        </a:rPr>
                        <a:t>Fastlegen</a:t>
                      </a:r>
                      <a:endParaRPr lang="en-GB" sz="1100" b="1" dirty="0">
                        <a:latin typeface="Arial"/>
                      </a:endParaRPr>
                    </a:p>
                  </a:txBody>
                  <a:tcPr marL="80918" marR="80918" marT="43514" marB="43514" anchor="ctr"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 smtClean="0">
                          <a:latin typeface="Arial"/>
                        </a:rPr>
                        <a:t>AMK</a:t>
                      </a:r>
                      <a:endParaRPr lang="en-GB" sz="1100" b="1" dirty="0">
                        <a:latin typeface="Arial"/>
                      </a:endParaRPr>
                    </a:p>
                  </a:txBody>
                  <a:tcPr marL="80918" marR="80918" marT="43514" marB="43514" anchor="ctr"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 err="1" smtClean="0">
                          <a:latin typeface="Arial"/>
                        </a:rPr>
                        <a:t>Ambulanse</a:t>
                      </a:r>
                      <a:endParaRPr lang="en-GB" sz="1100" b="1" dirty="0">
                        <a:latin typeface="Arial"/>
                      </a:endParaRPr>
                    </a:p>
                  </a:txBody>
                  <a:tcPr marL="80918" marR="80918" marT="43514" marB="43514" anchor="ctr"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 err="1" smtClean="0">
                          <a:latin typeface="Arial"/>
                        </a:rPr>
                        <a:t>Legevakt</a:t>
                      </a:r>
                      <a:endParaRPr lang="en-GB" sz="1100" b="1" dirty="0">
                        <a:latin typeface="Arial"/>
                      </a:endParaRPr>
                    </a:p>
                  </a:txBody>
                  <a:tcPr marL="80918" marR="80918" marT="43514" marB="43514" anchor="ctr"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 smtClean="0">
                          <a:latin typeface="Arial"/>
                        </a:rPr>
                        <a:t>DPS</a:t>
                      </a:r>
                      <a:endParaRPr lang="en-GB" sz="1100" b="1" dirty="0">
                        <a:latin typeface="Arial"/>
                      </a:endParaRPr>
                    </a:p>
                  </a:txBody>
                  <a:tcPr marL="80918" marR="80918" marT="43514" marB="43514" anchor="ctr"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 err="1" smtClean="0">
                          <a:latin typeface="Arial"/>
                        </a:rPr>
                        <a:t>Psykiatrisk</a:t>
                      </a:r>
                      <a:endParaRPr lang="en-GB" sz="1100" b="1" dirty="0">
                        <a:latin typeface="Arial"/>
                      </a:endParaRPr>
                    </a:p>
                  </a:txBody>
                  <a:tcPr marL="80918" marR="80918" marT="43514" marB="43514" anchor="ctr"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05361">
                <a:tc>
                  <a:txBody>
                    <a:bodyPr/>
                    <a:lstStyle/>
                    <a:p>
                      <a:endParaRPr lang="en-GB" sz="1700" dirty="0">
                        <a:latin typeface="Arial"/>
                      </a:endParaRPr>
                    </a:p>
                  </a:txBody>
                  <a:tcPr marL="80918" marR="80918" marT="43514" marB="43514"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2E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700" dirty="0">
                        <a:latin typeface="Arial"/>
                      </a:endParaRPr>
                    </a:p>
                  </a:txBody>
                  <a:tcPr marL="80918" marR="80918" marT="43514" marB="43514"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700" dirty="0">
                        <a:latin typeface="Arial"/>
                      </a:endParaRPr>
                    </a:p>
                  </a:txBody>
                  <a:tcPr marL="80918" marR="80918" marT="43514" marB="43514"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700" dirty="0">
                        <a:latin typeface="Arial"/>
                      </a:endParaRPr>
                    </a:p>
                  </a:txBody>
                  <a:tcPr marL="80918" marR="80918" marT="43514" marB="43514"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700" dirty="0">
                        <a:latin typeface="Arial"/>
                      </a:endParaRPr>
                    </a:p>
                  </a:txBody>
                  <a:tcPr marL="80918" marR="80918" marT="43514" marB="43514"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700" dirty="0">
                        <a:latin typeface="Arial"/>
                      </a:endParaRPr>
                    </a:p>
                  </a:txBody>
                  <a:tcPr marL="80918" marR="80918" marT="43514" marB="43514"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700" dirty="0">
                        <a:latin typeface="Arial"/>
                      </a:endParaRPr>
                    </a:p>
                  </a:txBody>
                  <a:tcPr marL="80918" marR="80918" marT="43514" marB="43514"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08672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A54C-8DD2-455D-B9D1-441CE0F0F114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28.08.2019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E4CC7-5EBF-4628-8D09-6BC65F12503F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91413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 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40000"/>
                  </a:srgbClr>
                </a:solidFill>
              </a:defRPr>
            </a:lvl1pPr>
          </a:lstStyle>
          <a:p>
            <a:pPr algn="l"/>
            <a:r>
              <a:rPr lang="nb-NO"/>
              <a:t>Livework © 2015</a:t>
            </a: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40000"/>
                  </a:srgbClr>
                </a:solidFill>
              </a:defRPr>
            </a:lvl1pPr>
          </a:lstStyle>
          <a:p>
            <a:fld id="{0FB97BDA-2357-114C-BBFD-76B1A6CA5EC4}" type="slidenum">
              <a:rPr/>
              <a:pPr/>
              <a:t>‹#›</a:t>
            </a:fld>
            <a:endParaRPr/>
          </a:p>
        </p:txBody>
      </p:sp>
      <p:sp>
        <p:nvSpPr>
          <p:cNvPr id="10" name="Tittel 9"/>
          <p:cNvSpPr>
            <a:spLocks noGrp="1"/>
          </p:cNvSpPr>
          <p:nvPr>
            <p:ph type="title"/>
          </p:nvPr>
        </p:nvSpPr>
        <p:spPr>
          <a:xfrm>
            <a:off x="716460" y="2613391"/>
            <a:ext cx="7709674" cy="1631216"/>
          </a:xfrm>
        </p:spPr>
        <p:txBody>
          <a:bodyPr anchor="ctr" anchorCtr="0"/>
          <a:lstStyle>
            <a:lvl1pPr algn="ctr">
              <a:defRPr sz="5300">
                <a:solidFill>
                  <a:schemeClr val="tx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385298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716461" y="2936723"/>
            <a:ext cx="7709342" cy="307777"/>
          </a:xfrm>
        </p:spPr>
        <p:txBody>
          <a:bodyPr anchor="t"/>
          <a:lstStyle>
            <a:lvl1pPr>
              <a:defRPr sz="2000" b="1"/>
            </a:lvl1pPr>
          </a:lstStyle>
          <a:p>
            <a:r>
              <a:rPr lang="nb-NO"/>
              <a:t>Liveworker Name</a:t>
            </a: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0"/>
          </p:nvPr>
        </p:nvSpPr>
        <p:spPr>
          <a:xfrm>
            <a:off x="238931" y="6536042"/>
            <a:ext cx="769441" cy="123111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algn="l"/>
            <a:r>
              <a:rPr lang="nb-NO">
                <a:solidFill>
                  <a:srgbClr val="D3CFCD">
                    <a:lumMod val="50000"/>
                  </a:srgbClr>
                </a:solidFill>
              </a:rPr>
              <a:t>Livework © 2015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2"/>
          </p:nvPr>
        </p:nvSpPr>
        <p:spPr>
          <a:xfrm>
            <a:off x="5380996" y="6536042"/>
            <a:ext cx="519373" cy="123111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C201A8E2-6E1F-6B49-9E91-E2031DC62531}" type="datetime3">
              <a:rPr lang="nb-NO" smtClean="0">
                <a:solidFill>
                  <a:srgbClr val="D3CFCD">
                    <a:lumMod val="50000"/>
                  </a:srgbClr>
                </a:solidFill>
              </a:rPr>
              <a:pPr/>
              <a:t>2019.08.28</a:t>
            </a:fld>
            <a:endParaRPr lang="sk-SK">
              <a:solidFill>
                <a:srgbClr val="D3CFCD">
                  <a:lumMod val="50000"/>
                </a:srgbClr>
              </a:solidFill>
            </a:endParaRPr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13" hasCustomPrompt="1"/>
          </p:nvPr>
        </p:nvSpPr>
        <p:spPr>
          <a:xfrm>
            <a:off x="716461" y="3354594"/>
            <a:ext cx="7709342" cy="300082"/>
          </a:xfrm>
        </p:spPr>
        <p:txBody>
          <a:bodyPr>
            <a:spAutoFit/>
          </a:bodyPr>
          <a:lstStyle>
            <a:lvl1pPr>
              <a:spcBef>
                <a:spcPts val="912"/>
              </a:spcBef>
              <a:spcAft>
                <a:spcPts val="0"/>
              </a:spcAft>
              <a:defRPr baseline="0"/>
            </a:lvl1pPr>
          </a:lstStyle>
          <a:p>
            <a:pPr lvl="0"/>
            <a:r>
              <a:rPr lang="nb-NO"/>
              <a:t>name@liveworkstudio.com</a:t>
            </a:r>
          </a:p>
        </p:txBody>
      </p:sp>
      <p:sp>
        <p:nvSpPr>
          <p:cNvPr id="9" name="TekstSylinder 8"/>
          <p:cNvSpPr txBox="1"/>
          <p:nvPr userDrawn="1"/>
        </p:nvSpPr>
        <p:spPr>
          <a:xfrm>
            <a:off x="716792" y="2501047"/>
            <a:ext cx="951351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Arial"/>
              <a:buNone/>
              <a:defRPr sz="1600" b="0" cap="all" baseline="0">
                <a:solidFill>
                  <a:schemeClr val="tx1">
                    <a:alpha val="40000"/>
                  </a:schemeClr>
                </a:solidFill>
              </a:defRPr>
            </a:lvl1pPr>
            <a:lvl2pPr marL="234000" indent="-2340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Wingdings" charset="2"/>
              <a:buChar char="§"/>
              <a:defRPr sz="1600"/>
            </a:lvl2pPr>
            <a:lvl3pPr marL="0" indent="0">
              <a:lnSpc>
                <a:spcPct val="130000"/>
              </a:lnSpc>
              <a:spcBef>
                <a:spcPts val="600"/>
              </a:spcBef>
              <a:spcAft>
                <a:spcPts val="200"/>
              </a:spcAft>
              <a:buFont typeface="Arial"/>
              <a:buNone/>
              <a:defRPr sz="1600" b="1">
                <a:latin typeface="+mj-lt"/>
              </a:defRPr>
            </a:lvl3pPr>
            <a:lvl4pPr marL="0" indent="0">
              <a:lnSpc>
                <a:spcPct val="130000"/>
              </a:lnSpc>
              <a:spcBef>
                <a:spcPts val="400"/>
              </a:spcBef>
              <a:buFont typeface="Arial"/>
              <a:buNone/>
              <a:defRPr sz="1300" b="1">
                <a:solidFill>
                  <a:schemeClr val="accent4"/>
                </a:solidFill>
              </a:defRPr>
            </a:lvl4pPr>
            <a:lvl5pPr marL="0" indent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sz="1300"/>
            </a:lvl5pPr>
            <a:lvl6pPr marL="180000" indent="-1800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  <a:defRPr sz="1300"/>
            </a:lvl6pPr>
            <a:lvl7pPr marL="0" indent="0">
              <a:lnSpc>
                <a:spcPct val="130000"/>
              </a:lnSpc>
              <a:spcBef>
                <a:spcPts val="400"/>
              </a:spcBef>
              <a:buFont typeface="Arial"/>
              <a:buNone/>
              <a:defRPr sz="1000" baseline="0"/>
            </a:lvl7pPr>
            <a:lvl8pPr marL="126000" indent="-126000">
              <a:lnSpc>
                <a:spcPct val="130000"/>
              </a:lnSpc>
              <a:spcBef>
                <a:spcPts val="400"/>
              </a:spcBef>
              <a:buFont typeface="Wingdings" charset="2"/>
              <a:buChar char="§"/>
              <a:defRPr sz="1000"/>
            </a:lvl8pPr>
            <a:lvl9pPr marL="4259275" indent="-250546">
              <a:spcBef>
                <a:spcPct val="20000"/>
              </a:spcBef>
              <a:buFont typeface="Arial"/>
              <a:buChar char="•"/>
              <a:defRPr sz="2200"/>
            </a:lvl9pPr>
          </a:lstStyle>
          <a:p>
            <a:pPr defTabSz="457145"/>
            <a:r>
              <a:rPr lang="nb-NO" dirty="0" smtClean="0">
                <a:solidFill>
                  <a:prstClr val="black">
                    <a:alpha val="40000"/>
                  </a:prstClr>
                </a:solidFill>
                <a:latin typeface="Arial"/>
              </a:rPr>
              <a:t>Kontakt</a:t>
            </a:r>
            <a:endParaRPr lang="nb-NO" dirty="0">
              <a:solidFill>
                <a:prstClr val="black">
                  <a:alpha val="40000"/>
                </a:prstClr>
              </a:solidFill>
              <a:latin typeface="Arial"/>
            </a:endParaRPr>
          </a:p>
        </p:txBody>
      </p:sp>
      <p:sp>
        <p:nvSpPr>
          <p:cNvPr id="11" name="TekstSylinder 10"/>
          <p:cNvSpPr txBox="1"/>
          <p:nvPr userDrawn="1"/>
        </p:nvSpPr>
        <p:spPr>
          <a:xfrm>
            <a:off x="5380996" y="4375459"/>
            <a:ext cx="2220031" cy="32008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>
            <a:lvl1pPr lvl="0" indent="0">
              <a:lnSpc>
                <a:spcPct val="130000"/>
              </a:lnSpc>
              <a:spcBef>
                <a:spcPts val="1000"/>
              </a:spcBef>
              <a:spcAft>
                <a:spcPts val="200"/>
              </a:spcAft>
              <a:buFont typeface="Arial"/>
              <a:buNone/>
              <a:defRPr sz="1600" b="0" baseline="0"/>
            </a:lvl1pPr>
            <a:lvl2pPr marL="234000" indent="-2340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Wingdings" charset="2"/>
              <a:buChar char="§"/>
              <a:defRPr sz="1600"/>
            </a:lvl2pPr>
            <a:lvl3pPr marL="0" indent="0">
              <a:lnSpc>
                <a:spcPct val="130000"/>
              </a:lnSpc>
              <a:spcBef>
                <a:spcPts val="600"/>
              </a:spcBef>
              <a:spcAft>
                <a:spcPts val="200"/>
              </a:spcAft>
              <a:buFont typeface="Arial"/>
              <a:buNone/>
              <a:defRPr sz="1600" b="1">
                <a:latin typeface="+mj-lt"/>
              </a:defRPr>
            </a:lvl3pPr>
            <a:lvl4pPr marL="0" indent="0">
              <a:lnSpc>
                <a:spcPct val="130000"/>
              </a:lnSpc>
              <a:spcBef>
                <a:spcPts val="400"/>
              </a:spcBef>
              <a:buFont typeface="Arial"/>
              <a:buNone/>
              <a:defRPr sz="1300" b="1">
                <a:solidFill>
                  <a:schemeClr val="accent4"/>
                </a:solidFill>
              </a:defRPr>
            </a:lvl4pPr>
            <a:lvl5pPr marL="0" indent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sz="1300"/>
            </a:lvl5pPr>
            <a:lvl6pPr marL="180000" indent="-1800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  <a:defRPr sz="1300"/>
            </a:lvl6pPr>
            <a:lvl7pPr marL="0" indent="0">
              <a:lnSpc>
                <a:spcPct val="130000"/>
              </a:lnSpc>
              <a:spcBef>
                <a:spcPts val="400"/>
              </a:spcBef>
              <a:buFont typeface="Arial"/>
              <a:buNone/>
              <a:defRPr sz="1000" baseline="0"/>
            </a:lvl7pPr>
            <a:lvl8pPr marL="126000" indent="-126000">
              <a:lnSpc>
                <a:spcPct val="130000"/>
              </a:lnSpc>
              <a:spcBef>
                <a:spcPts val="400"/>
              </a:spcBef>
              <a:buFont typeface="Wingdings" charset="2"/>
              <a:buChar char="§"/>
              <a:defRPr sz="1000"/>
            </a:lvl8pPr>
            <a:lvl9pPr marL="4259275" indent="-250546">
              <a:spcBef>
                <a:spcPct val="20000"/>
              </a:spcBef>
              <a:buFont typeface="Arial"/>
              <a:buChar char="•"/>
              <a:defRPr sz="2200"/>
            </a:lvl9pPr>
          </a:lstStyle>
          <a:p>
            <a:pPr defTabSz="457145"/>
            <a:r>
              <a:rPr lang="nb-NO" dirty="0" err="1">
                <a:solidFill>
                  <a:srgbClr val="008FCB"/>
                </a:solidFill>
                <a:latin typeface="Arial"/>
              </a:rPr>
              <a:t>www.liveworkstudio.com</a:t>
            </a:r>
            <a:endParaRPr lang="nb-NO" dirty="0">
              <a:solidFill>
                <a:srgbClr val="008FCB"/>
              </a:solidFill>
              <a:latin typeface="Arial"/>
            </a:endParaRPr>
          </a:p>
        </p:txBody>
      </p:sp>
      <p:sp>
        <p:nvSpPr>
          <p:cNvPr id="22" name="Plassholder for innhold 21"/>
          <p:cNvSpPr>
            <a:spLocks noGrp="1"/>
          </p:cNvSpPr>
          <p:nvPr>
            <p:ph sz="quarter" idx="14" hasCustomPrompt="1"/>
          </p:nvPr>
        </p:nvSpPr>
        <p:spPr>
          <a:xfrm>
            <a:off x="716461" y="4375952"/>
            <a:ext cx="3958667" cy="300082"/>
          </a:xfrm>
          <a:noFill/>
        </p:spPr>
        <p:txBody>
          <a:bodyPr wrap="square">
            <a:spAutoFit/>
          </a:bodyPr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dirty="0" err="1" smtClean="0"/>
              <a:t>paste</a:t>
            </a:r>
            <a:endParaRPr lang="nb-NO" dirty="0"/>
          </a:p>
        </p:txBody>
      </p:sp>
      <p:pic>
        <p:nvPicPr>
          <p:cNvPr id="14" name="Bilde 13" descr="Livework Logo_Livework_Blue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673" y="5931728"/>
            <a:ext cx="1854397" cy="926273"/>
          </a:xfrm>
          <a:prstGeom prst="rect">
            <a:avLst/>
          </a:prstGeom>
        </p:spPr>
      </p:pic>
      <p:sp>
        <p:nvSpPr>
          <p:cNvPr id="15" name="Plassholder for tekst 37"/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7050673" y="5931728"/>
            <a:ext cx="1854396" cy="926272"/>
          </a:xfrm>
          <a:blipFill rotWithShape="1">
            <a:blip r:embed="rId2"/>
            <a:stretch>
              <a:fillRect/>
            </a:stretch>
          </a:blipFill>
          <a:ln w="127">
            <a:solidFill>
              <a:srgbClr val="3AA0D3">
                <a:alpha val="0"/>
              </a:srgbClr>
            </a:solidFill>
          </a:ln>
        </p:spPr>
        <p:txBody>
          <a:bodyPr/>
          <a:lstStyle>
            <a:lvl1pPr algn="ctr">
              <a:defRPr baseline="0"/>
            </a:lvl1pPr>
          </a:lstStyle>
          <a:p>
            <a:pPr lvl="0"/>
            <a:r>
              <a:rPr lang="nb-NO"/>
              <a:t>  </a:t>
            </a:r>
          </a:p>
        </p:txBody>
      </p:sp>
      <p:sp>
        <p:nvSpPr>
          <p:cNvPr id="6" name="Plassholder for tekst 5"/>
          <p:cNvSpPr>
            <a:spLocks noGrp="1"/>
          </p:cNvSpPr>
          <p:nvPr>
            <p:ph type="body" sz="quarter" idx="19" hasCustomPrompt="1"/>
          </p:nvPr>
        </p:nvSpPr>
        <p:spPr>
          <a:xfrm>
            <a:off x="716792" y="3763595"/>
            <a:ext cx="7709011" cy="300082"/>
          </a:xfrm>
        </p:spPr>
        <p:txBody>
          <a:bodyPr wrap="square">
            <a:spAutoFit/>
          </a:bodyPr>
          <a:lstStyle/>
          <a:p>
            <a:pPr lvl="0"/>
            <a:r>
              <a:rPr lang="nb-NO"/>
              <a:t>+47 23 68 06 20</a:t>
            </a:r>
          </a:p>
        </p:txBody>
      </p:sp>
    </p:spTree>
    <p:extLst>
      <p:ext uri="{BB962C8B-B14F-4D97-AF65-F5344CB8AC3E}">
        <p14:creationId xmlns:p14="http://schemas.microsoft.com/office/powerpoint/2010/main" val="153203489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out ‘section’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16464" y="782083"/>
            <a:ext cx="7709342" cy="527268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7BDA-2357-114C-BBFD-76B1A6CA5EC4}" type="slidenum">
              <a:rPr>
                <a:solidFill>
                  <a:prstClr val="black">
                    <a:alpha val="40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13" name="Plassholder for innhold 12"/>
          <p:cNvSpPr>
            <a:spLocks noGrp="1"/>
          </p:cNvSpPr>
          <p:nvPr>
            <p:ph sz="quarter" idx="13"/>
          </p:nvPr>
        </p:nvSpPr>
        <p:spPr>
          <a:xfrm>
            <a:off x="716461" y="1520393"/>
            <a:ext cx="7709674" cy="480425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Plassholder for bunntekst 4"/>
          <p:cNvSpPr txBox="1">
            <a:spLocks/>
          </p:cNvSpPr>
          <p:nvPr userDrawn="1"/>
        </p:nvSpPr>
        <p:spPr>
          <a:xfrm>
            <a:off x="1187456" y="6528348"/>
            <a:ext cx="3244478" cy="138499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nb-NO"/>
            </a:defPPr>
            <a:lvl1pPr marL="0" algn="ctr" defTabSz="501091" rtl="0" eaLnBrk="1" latinLnBrk="0" hangingPunct="1">
              <a:defRPr sz="900" kern="1200">
                <a:solidFill>
                  <a:schemeClr val="tx1">
                    <a:alpha val="40000"/>
                  </a:schemeClr>
                </a:solidFill>
                <a:latin typeface="Arial"/>
                <a:ea typeface="+mn-ea"/>
                <a:cs typeface="+mn-cs"/>
              </a:defRPr>
            </a:lvl1pPr>
            <a:lvl2pPr marL="501091" algn="l" defTabSz="50109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2182" algn="l" defTabSz="50109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3274" algn="l" defTabSz="50109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4365" algn="l" defTabSz="50109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05456" algn="l" defTabSz="50109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6547" algn="l" defTabSz="50109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07638" algn="l" defTabSz="50109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08730" algn="l" defTabSz="50109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dirty="0" smtClean="0">
                <a:solidFill>
                  <a:prstClr val="black">
                    <a:alpha val="40000"/>
                  </a:prstClr>
                </a:solidFill>
              </a:rPr>
              <a:t>Prehospital klinikk Sykehuset i Vestfold og Sykehuset Telemark</a:t>
            </a:r>
            <a:endParaRPr lang="nb-NO" dirty="0"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58243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7BDA-2357-114C-BBFD-76B1A6CA5EC4}" type="slidenum">
              <a:rPr>
                <a:solidFill>
                  <a:prstClr val="black">
                    <a:alpha val="40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13" name="Plassholder for innhold 12"/>
          <p:cNvSpPr>
            <a:spLocks noGrp="1"/>
          </p:cNvSpPr>
          <p:nvPr>
            <p:ph sz="quarter" idx="13"/>
          </p:nvPr>
        </p:nvSpPr>
        <p:spPr>
          <a:xfrm>
            <a:off x="716461" y="1903741"/>
            <a:ext cx="7709674" cy="443601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4" name="Plassholder for tekst 11"/>
          <p:cNvSpPr>
            <a:spLocks noGrp="1"/>
          </p:cNvSpPr>
          <p:nvPr>
            <p:ph type="body" sz="quarter" idx="14" hasCustomPrompt="1"/>
          </p:nvPr>
        </p:nvSpPr>
        <p:spPr>
          <a:xfrm>
            <a:off x="716792" y="776977"/>
            <a:ext cx="854401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nb-NO"/>
              <a:t>Section</a:t>
            </a:r>
          </a:p>
        </p:txBody>
      </p:sp>
    </p:spTree>
    <p:extLst>
      <p:ext uri="{BB962C8B-B14F-4D97-AF65-F5344CB8AC3E}">
        <p14:creationId xmlns:p14="http://schemas.microsoft.com/office/powerpoint/2010/main" val="322065811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7BDA-2357-114C-BBFD-76B1A6CA5EC4}" type="slidenum">
              <a:rPr>
                <a:solidFill>
                  <a:prstClr val="black">
                    <a:alpha val="40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32" name="Tittel 3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4" name="Plassholder for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716792" y="776977"/>
            <a:ext cx="854401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nb-NO"/>
              <a:t>Section</a:t>
            </a:r>
          </a:p>
        </p:txBody>
      </p:sp>
      <p:sp>
        <p:nvSpPr>
          <p:cNvPr id="36" name="Plassholder for innhold 35"/>
          <p:cNvSpPr>
            <a:spLocks noGrp="1"/>
          </p:cNvSpPr>
          <p:nvPr>
            <p:ph sz="quarter" idx="14"/>
          </p:nvPr>
        </p:nvSpPr>
        <p:spPr>
          <a:xfrm>
            <a:off x="716461" y="1903741"/>
            <a:ext cx="3616609" cy="443601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38" name="Plassholder for innhold 37"/>
          <p:cNvSpPr>
            <a:spLocks noGrp="1"/>
          </p:cNvSpPr>
          <p:nvPr>
            <p:ph sz="quarter" idx="15"/>
          </p:nvPr>
        </p:nvSpPr>
        <p:spPr>
          <a:xfrm>
            <a:off x="4810931" y="1903741"/>
            <a:ext cx="3615204" cy="443601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49050480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7BDA-2357-114C-BBFD-76B1A6CA5EC4}" type="slidenum">
              <a:rPr>
                <a:solidFill>
                  <a:prstClr val="black">
                    <a:alpha val="40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32" name="Tittel 31"/>
          <p:cNvSpPr>
            <a:spLocks noGrp="1"/>
          </p:cNvSpPr>
          <p:nvPr>
            <p:ph type="title" hasCustomPrompt="1"/>
          </p:nvPr>
        </p:nvSpPr>
        <p:spPr>
          <a:xfrm>
            <a:off x="716462" y="1165430"/>
            <a:ext cx="4981322" cy="158180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nb-NO"/>
              <a:t>A clear and inspiring sentence that summarise our message</a:t>
            </a:r>
          </a:p>
        </p:txBody>
      </p:sp>
      <p:sp>
        <p:nvSpPr>
          <p:cNvPr id="34" name="Plassholder for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716792" y="776977"/>
            <a:ext cx="854401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nb-NO"/>
              <a:t>Section</a:t>
            </a:r>
          </a:p>
        </p:txBody>
      </p:sp>
      <p:sp>
        <p:nvSpPr>
          <p:cNvPr id="36" name="Plassholder for innhold 35"/>
          <p:cNvSpPr>
            <a:spLocks noGrp="1"/>
          </p:cNvSpPr>
          <p:nvPr>
            <p:ph sz="quarter" idx="14"/>
          </p:nvPr>
        </p:nvSpPr>
        <p:spPr>
          <a:xfrm>
            <a:off x="716461" y="2958283"/>
            <a:ext cx="4981321" cy="3381481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6" name="Plassholder for bilde 2"/>
          <p:cNvSpPr>
            <a:spLocks noGrp="1"/>
          </p:cNvSpPr>
          <p:nvPr>
            <p:ph type="pic" sz="quarter" idx="15" hasCustomPrompt="1"/>
          </p:nvPr>
        </p:nvSpPr>
        <p:spPr>
          <a:xfrm>
            <a:off x="6175606" y="507671"/>
            <a:ext cx="2968394" cy="5842673"/>
          </a:xfrm>
        </p:spPr>
        <p:txBody>
          <a:bodyPr tIns="229706" bIns="1312615" anchor="ctr"/>
          <a:lstStyle>
            <a:lvl1pPr algn="ctr"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nb-NO"/>
              <a:t>Place a drawing here</a:t>
            </a:r>
          </a:p>
        </p:txBody>
      </p:sp>
    </p:spTree>
    <p:extLst>
      <p:ext uri="{BB962C8B-B14F-4D97-AF65-F5344CB8AC3E}">
        <p14:creationId xmlns:p14="http://schemas.microsoft.com/office/powerpoint/2010/main" val="167481592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ommend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sz="quarter" idx="16" hasCustomPrompt="1"/>
          </p:nvPr>
        </p:nvSpPr>
        <p:spPr>
          <a:xfrm>
            <a:off x="705456" y="1276715"/>
            <a:ext cx="796536" cy="856683"/>
          </a:xfrm>
          <a:solidFill>
            <a:schemeClr val="accent3"/>
          </a:solidFill>
          <a:ln>
            <a:solidFill>
              <a:schemeClr val="bg1">
                <a:alpha val="0"/>
              </a:schemeClr>
            </a:solidFill>
          </a:ln>
        </p:spPr>
        <p:txBody>
          <a:bodyPr wrap="square" lIns="0" tIns="0" rIns="0" bIns="98448" rtlCol="0" anchor="ctr" anchorCtr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nb-NO" sz="3600" spc="36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pPr lvl="0" algn="ctr"/>
            <a:r>
              <a:rPr lang="nb-NO" dirty="0"/>
              <a:t>1</a:t>
            </a:r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7BDA-2357-114C-BBFD-76B1A6CA5EC4}" type="slidenum">
              <a:rPr>
                <a:solidFill>
                  <a:prstClr val="black">
                    <a:alpha val="40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34" name="Plassholder for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716792" y="776977"/>
            <a:ext cx="854401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nb-NO"/>
              <a:t>Section</a:t>
            </a:r>
          </a:p>
        </p:txBody>
      </p:sp>
      <p:sp>
        <p:nvSpPr>
          <p:cNvPr id="36" name="Plassholder for innhold 35"/>
          <p:cNvSpPr>
            <a:spLocks noGrp="1"/>
          </p:cNvSpPr>
          <p:nvPr>
            <p:ph sz="quarter" idx="14"/>
          </p:nvPr>
        </p:nvSpPr>
        <p:spPr>
          <a:xfrm>
            <a:off x="716461" y="2386810"/>
            <a:ext cx="3616609" cy="395294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38" name="Plassholder for innhold 37"/>
          <p:cNvSpPr>
            <a:spLocks noGrp="1"/>
          </p:cNvSpPr>
          <p:nvPr>
            <p:ph sz="quarter" idx="15"/>
          </p:nvPr>
        </p:nvSpPr>
        <p:spPr>
          <a:xfrm>
            <a:off x="4810931" y="2386817"/>
            <a:ext cx="3615204" cy="3952949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1719505" y="1213783"/>
            <a:ext cx="6706298" cy="957870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88861005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7BDA-2357-114C-BBFD-76B1A6CA5EC4}" type="slidenum">
              <a:rPr>
                <a:solidFill>
                  <a:prstClr val="black">
                    <a:alpha val="40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13" name="Plassholder for innhold 12"/>
          <p:cNvSpPr>
            <a:spLocks noGrp="1"/>
          </p:cNvSpPr>
          <p:nvPr>
            <p:ph sz="quarter" idx="13"/>
          </p:nvPr>
        </p:nvSpPr>
        <p:spPr>
          <a:xfrm>
            <a:off x="716461" y="1165438"/>
            <a:ext cx="7709674" cy="5174329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4" name="Plassholder for tekst 11"/>
          <p:cNvSpPr>
            <a:spLocks noGrp="1"/>
          </p:cNvSpPr>
          <p:nvPr>
            <p:ph type="body" sz="quarter" idx="14" hasCustomPrompt="1"/>
          </p:nvPr>
        </p:nvSpPr>
        <p:spPr>
          <a:xfrm>
            <a:off x="716792" y="776977"/>
            <a:ext cx="854401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nb-NO"/>
              <a:t>Section</a:t>
            </a:r>
          </a:p>
        </p:txBody>
      </p:sp>
    </p:spTree>
    <p:extLst>
      <p:ext uri="{BB962C8B-B14F-4D97-AF65-F5344CB8AC3E}">
        <p14:creationId xmlns:p14="http://schemas.microsoft.com/office/powerpoint/2010/main" val="311540872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shor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B97BDA-2357-114C-BBFD-76B1A6CA5EC4}" type="slidenum">
              <a:rPr>
                <a:solidFill>
                  <a:prstClr val="black">
                    <a:alpha val="40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7" name="Plassholder for tekst 11"/>
          <p:cNvSpPr>
            <a:spLocks noGrp="1"/>
          </p:cNvSpPr>
          <p:nvPr>
            <p:ph type="body" sz="quarter" idx="14" hasCustomPrompt="1"/>
          </p:nvPr>
        </p:nvSpPr>
        <p:spPr>
          <a:xfrm>
            <a:off x="716792" y="776977"/>
            <a:ext cx="854401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nb-NO"/>
              <a:t>Section</a:t>
            </a:r>
          </a:p>
        </p:txBody>
      </p:sp>
      <p:sp>
        <p:nvSpPr>
          <p:cNvPr id="9" name="Plassholder for innhold 8"/>
          <p:cNvSpPr>
            <a:spLocks noGrp="1"/>
          </p:cNvSpPr>
          <p:nvPr>
            <p:ph sz="quarter" idx="15" hasCustomPrompt="1"/>
          </p:nvPr>
        </p:nvSpPr>
        <p:spPr>
          <a:xfrm>
            <a:off x="716460" y="1903747"/>
            <a:ext cx="7709674" cy="685261"/>
          </a:xfrm>
          <a:noFill/>
        </p:spPr>
        <p:txBody>
          <a:bodyPr>
            <a:normAutofit/>
          </a:bodyPr>
          <a:lstStyle/>
          <a:p>
            <a:pPr lvl="0"/>
            <a:r>
              <a:rPr lang="nb-NO"/>
              <a:t>Body text</a:t>
            </a:r>
            <a:br>
              <a:rPr lang="nb-NO"/>
            </a:br>
            <a:endParaRPr lang="nb-NO"/>
          </a:p>
        </p:txBody>
      </p:sp>
      <p:sp>
        <p:nvSpPr>
          <p:cNvPr id="14" name="Plassholder for innhold 13"/>
          <p:cNvSpPr>
            <a:spLocks noGrp="1"/>
          </p:cNvSpPr>
          <p:nvPr>
            <p:ph sz="quarter" idx="16" hasCustomPrompt="1"/>
          </p:nvPr>
        </p:nvSpPr>
        <p:spPr>
          <a:xfrm>
            <a:off x="716799" y="2686397"/>
            <a:ext cx="7709011" cy="3653369"/>
          </a:xfrm>
          <a:solidFill>
            <a:schemeClr val="bg2">
              <a:lumMod val="75000"/>
              <a:alpha val="50000"/>
            </a:schemeClr>
          </a:solidFill>
        </p:spPr>
        <p:txBody>
          <a:bodyPr vert="horz" lIns="0" tIns="820384" rIns="0" bIns="0" rtlCol="0" anchor="t">
            <a:normAutofit/>
          </a:bodyPr>
          <a:lstStyle>
            <a:lvl1pPr>
              <a:defRPr lang="nb-NO"/>
            </a:lvl1pPr>
          </a:lstStyle>
          <a:p>
            <a:pPr lvl="0" algn="ctr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9261062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o the right (W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B97BDA-2357-114C-BBFD-76B1A6CA5EC4}" type="slidenum">
              <a:rPr>
                <a:solidFill>
                  <a:prstClr val="black">
                    <a:alpha val="40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7" name="Plassholder for tekst 11"/>
          <p:cNvSpPr>
            <a:spLocks noGrp="1"/>
          </p:cNvSpPr>
          <p:nvPr>
            <p:ph type="body" sz="quarter" idx="14" hasCustomPrompt="1"/>
          </p:nvPr>
        </p:nvSpPr>
        <p:spPr>
          <a:xfrm>
            <a:off x="716792" y="776977"/>
            <a:ext cx="854401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nb-NO"/>
              <a:t>Section</a:t>
            </a:r>
          </a:p>
        </p:txBody>
      </p:sp>
      <p:sp>
        <p:nvSpPr>
          <p:cNvPr id="9" name="Plassholder for innhold 8"/>
          <p:cNvSpPr>
            <a:spLocks noGrp="1"/>
          </p:cNvSpPr>
          <p:nvPr>
            <p:ph sz="quarter" idx="15"/>
          </p:nvPr>
        </p:nvSpPr>
        <p:spPr>
          <a:xfrm>
            <a:off x="716461" y="1903741"/>
            <a:ext cx="1748739" cy="4436018"/>
          </a:xfrm>
          <a:noFill/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4" name="Plassholder for innhold 13"/>
          <p:cNvSpPr>
            <a:spLocks noGrp="1"/>
          </p:cNvSpPr>
          <p:nvPr>
            <p:ph sz="quarter" idx="16" hasCustomPrompt="1"/>
          </p:nvPr>
        </p:nvSpPr>
        <p:spPr>
          <a:xfrm>
            <a:off x="2704137" y="1903741"/>
            <a:ext cx="5721673" cy="4436018"/>
          </a:xfrm>
          <a:solidFill>
            <a:schemeClr val="bg2">
              <a:lumMod val="75000"/>
              <a:alpha val="50000"/>
            </a:schemeClr>
          </a:solidFill>
        </p:spPr>
        <p:txBody>
          <a:bodyPr vert="horz" lIns="0" tIns="820384" rIns="0" bIns="0" rtlCol="0" anchor="t">
            <a:normAutofit/>
          </a:bodyPr>
          <a:lstStyle>
            <a:lvl1pPr>
              <a:defRPr lang="nb-NO"/>
            </a:lvl1pPr>
          </a:lstStyle>
          <a:p>
            <a:pPr lvl="0" algn="ctr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055961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3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53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07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6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13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67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21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874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28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A54C-8DD2-455D-B9D1-441CE0F0F114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28.08.2019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E4CC7-5EBF-4628-8D09-6BC65F12503F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2773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o the right (Narrow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B97BDA-2357-114C-BBFD-76B1A6CA5EC4}" type="slidenum">
              <a:rPr>
                <a:solidFill>
                  <a:prstClr val="black">
                    <a:alpha val="40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7" name="Plassholder for tekst 11"/>
          <p:cNvSpPr>
            <a:spLocks noGrp="1"/>
          </p:cNvSpPr>
          <p:nvPr>
            <p:ph type="body" sz="quarter" idx="14" hasCustomPrompt="1"/>
          </p:nvPr>
        </p:nvSpPr>
        <p:spPr>
          <a:xfrm>
            <a:off x="716792" y="776977"/>
            <a:ext cx="854401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nb-NO"/>
              <a:t>Section</a:t>
            </a:r>
          </a:p>
        </p:txBody>
      </p:sp>
      <p:sp>
        <p:nvSpPr>
          <p:cNvPr id="9" name="Plassholder for innhold 8"/>
          <p:cNvSpPr>
            <a:spLocks noGrp="1"/>
          </p:cNvSpPr>
          <p:nvPr>
            <p:ph sz="quarter" idx="15"/>
          </p:nvPr>
        </p:nvSpPr>
        <p:spPr>
          <a:xfrm>
            <a:off x="716464" y="1903741"/>
            <a:ext cx="2893938" cy="4436018"/>
          </a:xfrm>
          <a:noFill/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4" name="Plassholder for innhold 13"/>
          <p:cNvSpPr>
            <a:spLocks noGrp="1"/>
          </p:cNvSpPr>
          <p:nvPr>
            <p:ph sz="quarter" idx="16" hasCustomPrompt="1"/>
          </p:nvPr>
        </p:nvSpPr>
        <p:spPr>
          <a:xfrm>
            <a:off x="3849219" y="1903741"/>
            <a:ext cx="4576585" cy="4436018"/>
          </a:xfrm>
          <a:solidFill>
            <a:schemeClr val="bg2">
              <a:lumMod val="75000"/>
              <a:alpha val="50000"/>
            </a:schemeClr>
          </a:solidFill>
        </p:spPr>
        <p:txBody>
          <a:bodyPr vert="horz" lIns="0" tIns="820384" rIns="0" bIns="0" rtlCol="0" anchor="t">
            <a:normAutofit/>
          </a:bodyPr>
          <a:lstStyle>
            <a:lvl1pPr>
              <a:defRPr lang="nb-NO"/>
            </a:lvl1pPr>
          </a:lstStyle>
          <a:p>
            <a:pPr lvl="0" algn="ctr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8523409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ssholder for bilde 1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4593152"/>
          </a:xfrm>
          <a:solidFill>
            <a:schemeClr val="bg2">
              <a:lumMod val="75000"/>
              <a:alpha val="50000"/>
            </a:schemeClr>
          </a:solidFill>
        </p:spPr>
        <p:txBody>
          <a:bodyPr vert="horz" lIns="0" tIns="820384" rIns="0" bIns="0" rtlCol="0" anchor="t">
            <a:normAutofit/>
          </a:bodyPr>
          <a:lstStyle>
            <a:lvl1pPr>
              <a:defRPr lang="nb-NO"/>
            </a:lvl1pPr>
          </a:lstStyle>
          <a:p>
            <a:pPr lvl="0" algn="ctr"/>
            <a:endParaRPr lang="nb-NO"/>
          </a:p>
        </p:txBody>
      </p:sp>
      <p:sp>
        <p:nvSpPr>
          <p:cNvPr id="8" name="Tittel 7"/>
          <p:cNvSpPr>
            <a:spLocks noGrp="1"/>
          </p:cNvSpPr>
          <p:nvPr>
            <p:ph type="title"/>
          </p:nvPr>
        </p:nvSpPr>
        <p:spPr>
          <a:xfrm>
            <a:off x="716464" y="4767577"/>
            <a:ext cx="7709342" cy="527268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7BDA-2357-114C-BBFD-76B1A6CA5EC4}" type="slidenum">
              <a:rPr>
                <a:solidFill>
                  <a:prstClr val="black">
                    <a:alpha val="40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16" name="Plassholder for tekst 2"/>
          <p:cNvSpPr>
            <a:spLocks noGrp="1"/>
          </p:cNvSpPr>
          <p:nvPr>
            <p:ph idx="1" hasCustomPrompt="1"/>
          </p:nvPr>
        </p:nvSpPr>
        <p:spPr>
          <a:xfrm>
            <a:off x="716460" y="5505894"/>
            <a:ext cx="7709342" cy="83387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Body text</a:t>
            </a:r>
          </a:p>
        </p:txBody>
      </p:sp>
      <p:sp>
        <p:nvSpPr>
          <p:cNvPr id="9" name="Plassholder for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4624" y="776980"/>
            <a:ext cx="920674" cy="257340"/>
          </a:xfrm>
          <a:solidFill>
            <a:schemeClr val="bg1">
              <a:alpha val="90000"/>
            </a:schemeClr>
          </a:solidFill>
        </p:spPr>
        <p:txBody>
          <a:bodyPr wrap="none" lIns="32816" rIns="32816" bIns="26251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nb-NO"/>
              <a:t>Section</a:t>
            </a:r>
          </a:p>
        </p:txBody>
      </p:sp>
    </p:spTree>
    <p:extLst>
      <p:ext uri="{BB962C8B-B14F-4D97-AF65-F5344CB8AC3E}">
        <p14:creationId xmlns:p14="http://schemas.microsoft.com/office/powerpoint/2010/main" val="409278135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ssholder for bilde 30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  <a:solidFill>
            <a:schemeClr val="bg2">
              <a:lumMod val="75000"/>
              <a:alpha val="50000"/>
            </a:schemeClr>
          </a:solidFill>
        </p:spPr>
        <p:txBody>
          <a:bodyPr vert="horz" lIns="0" tIns="820384" rIns="0" bIns="0" rtlCol="0" anchor="t">
            <a:normAutofit/>
          </a:bodyPr>
          <a:lstStyle>
            <a:lvl1pPr>
              <a:defRPr lang="nb-NO"/>
            </a:lvl1pPr>
          </a:lstStyle>
          <a:p>
            <a:pPr lvl="0" algn="ctr"/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40000"/>
                  </a:schemeClr>
                </a:solidFill>
              </a:defRPr>
            </a:lvl1pPr>
          </a:lstStyle>
          <a:p>
            <a:pPr algn="l"/>
            <a:r>
              <a:rPr lang="nb-NO">
                <a:solidFill>
                  <a:prstClr val="white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40000"/>
                  </a:schemeClr>
                </a:solidFill>
              </a:defRPr>
            </a:lvl1pPr>
          </a:lstStyle>
          <a:p>
            <a:fld id="{0FB97BDA-2357-114C-BBFD-76B1A6CA5EC4}" type="slidenum">
              <a:rPr>
                <a:solidFill>
                  <a:prstClr val="white">
                    <a:alpha val="40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alpha val="40000"/>
                </a:prstClr>
              </a:solidFill>
            </a:endParaRPr>
          </a:p>
        </p:txBody>
      </p:sp>
      <p:sp>
        <p:nvSpPr>
          <p:cNvPr id="14" name="Plassholder for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4624" y="776980"/>
            <a:ext cx="920674" cy="257340"/>
          </a:xfrm>
          <a:solidFill>
            <a:schemeClr val="bg1">
              <a:alpha val="90000"/>
            </a:schemeClr>
          </a:solidFill>
        </p:spPr>
        <p:txBody>
          <a:bodyPr wrap="none" lIns="32816" rIns="32816" bIns="26251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nb-NO"/>
              <a:t>Section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5" hasCustomPrompt="1"/>
          </p:nvPr>
        </p:nvSpPr>
        <p:spPr>
          <a:xfrm>
            <a:off x="6175651" y="5890575"/>
            <a:ext cx="2250491" cy="967428"/>
          </a:xfrm>
          <a:solidFill>
            <a:schemeClr val="bg1"/>
          </a:solidFill>
        </p:spPr>
        <p:txBody>
          <a:bodyPr vert="horz" lIns="196892" tIns="65631" rIns="196892" bIns="147669" rtlCol="0" anchor="b">
            <a:spAutoFit/>
          </a:bodyPr>
          <a:lstStyle>
            <a:lvl1pPr>
              <a:defRPr lang="nb-NO" sz="1200"/>
            </a:lvl1pPr>
            <a:lvl2pPr>
              <a:defRPr lang="nb-NO"/>
            </a:lvl2pPr>
            <a:lvl3pPr>
              <a:defRPr lang="nb-NO"/>
            </a:lvl3pPr>
            <a:lvl4pPr>
              <a:defRPr lang="nb-NO"/>
            </a:lvl4pPr>
            <a:lvl5pPr>
              <a:defRPr lang="nb-NO"/>
            </a:lvl5pPr>
          </a:lstStyle>
          <a:p>
            <a:pPr lvl="0"/>
            <a:r>
              <a:rPr lang="nb-NO"/>
              <a:t>Write an explainative image caption, descprition or comment here.</a:t>
            </a:r>
          </a:p>
        </p:txBody>
      </p:sp>
    </p:spTree>
    <p:extLst>
      <p:ext uri="{BB962C8B-B14F-4D97-AF65-F5344CB8AC3E}">
        <p14:creationId xmlns:p14="http://schemas.microsoft.com/office/powerpoint/2010/main" val="190438849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ssholder for bilde 30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  <a:solidFill>
            <a:schemeClr val="bg2">
              <a:lumMod val="75000"/>
              <a:alpha val="50000"/>
            </a:schemeClr>
          </a:solidFill>
        </p:spPr>
        <p:txBody>
          <a:bodyPr vert="horz" lIns="0" tIns="820384" rIns="0" bIns="0" rtlCol="0" anchor="t">
            <a:normAutofit/>
          </a:bodyPr>
          <a:lstStyle>
            <a:lvl1pPr>
              <a:defRPr lang="nb-NO"/>
            </a:lvl1pPr>
          </a:lstStyle>
          <a:p>
            <a:pPr lvl="0" algn="ctr"/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40000"/>
                  </a:schemeClr>
                </a:solidFill>
              </a:defRPr>
            </a:lvl1pPr>
          </a:lstStyle>
          <a:p>
            <a:pPr algn="l"/>
            <a:r>
              <a:rPr lang="nb-NO">
                <a:solidFill>
                  <a:prstClr val="white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40000"/>
                  </a:schemeClr>
                </a:solidFill>
              </a:defRPr>
            </a:lvl1pPr>
          </a:lstStyle>
          <a:p>
            <a:fld id="{0FB97BDA-2357-114C-BBFD-76B1A6CA5EC4}" type="slidenum">
              <a:rPr>
                <a:solidFill>
                  <a:prstClr val="white">
                    <a:alpha val="40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alpha val="40000"/>
                </a:prstClr>
              </a:solidFill>
            </a:endParaRPr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5"/>
          </p:nvPr>
        </p:nvSpPr>
        <p:spPr>
          <a:xfrm>
            <a:off x="716460" y="3908011"/>
            <a:ext cx="7709674" cy="2431753"/>
          </a:xfrm>
          <a:effectLst>
            <a:outerShdw blurRad="25400" dir="5400000" algn="tl" rotWithShape="0">
              <a:srgbClr val="000000">
                <a:alpha val="35000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  <a:lvl2pPr algn="ctr">
              <a:buClrTx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716464" y="3165366"/>
            <a:ext cx="7709342" cy="527268"/>
          </a:xfrm>
          <a:effectLst>
            <a:outerShdw blurRad="25400" dir="5400000" algn="tl" rotWithShape="0">
              <a:srgbClr val="000000">
                <a:alpha val="35000"/>
              </a:srgbClr>
            </a:outerShdw>
          </a:effectLst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88042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etch with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ssholder for bilde 30"/>
          <p:cNvSpPr>
            <a:spLocks noGrp="1"/>
          </p:cNvSpPr>
          <p:nvPr>
            <p:ph type="pic" sz="quarter" idx="14"/>
          </p:nvPr>
        </p:nvSpPr>
        <p:spPr>
          <a:xfrm>
            <a:off x="716795" y="1396084"/>
            <a:ext cx="7709342" cy="4943683"/>
          </a:xfrm>
          <a:solidFill>
            <a:srgbClr val="FFFFFF"/>
          </a:solidFill>
        </p:spPr>
        <p:txBody>
          <a:bodyPr tIns="0" bIns="1312615" anchor="ctr"/>
          <a:lstStyle>
            <a:lvl1pPr algn="ctr"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5" hasCustomPrompt="1"/>
          </p:nvPr>
        </p:nvSpPr>
        <p:spPr>
          <a:xfrm>
            <a:off x="716795" y="776982"/>
            <a:ext cx="7709342" cy="420491"/>
          </a:xfrm>
          <a:noFill/>
        </p:spPr>
        <p:txBody>
          <a:bodyPr vert="horz" wrap="square" lIns="0" tIns="32816" rIns="0" bIns="131263" rtlCol="0" anchor="t">
            <a:spAutoFit/>
          </a:bodyPr>
          <a:lstStyle>
            <a:lvl1pPr algn="ctr">
              <a:defRPr lang="nb-NO"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lang="nb-NO"/>
            </a:lvl2pPr>
            <a:lvl3pPr>
              <a:defRPr lang="nb-NO"/>
            </a:lvl3pPr>
            <a:lvl4pPr>
              <a:defRPr lang="nb-NO"/>
            </a:lvl4pPr>
            <a:lvl5pPr>
              <a:defRPr lang="nb-NO"/>
            </a:lvl5pPr>
          </a:lstStyle>
          <a:p>
            <a:pPr lvl="0"/>
            <a:r>
              <a:rPr lang="nb-NO"/>
              <a:t>Write an explainative image caption, descprition or comment here.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l"/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FB97BDA-2357-114C-BBFD-76B1A6CA5EC4}" type="slidenum">
              <a:rPr>
                <a:solidFill>
                  <a:prstClr val="black">
                    <a:alpha val="40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98739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7BDA-2357-114C-BBFD-76B1A6CA5EC4}" type="slidenum">
              <a:rPr>
                <a:solidFill>
                  <a:prstClr val="black">
                    <a:alpha val="40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12" name="Plassholder for tekst 11"/>
          <p:cNvSpPr>
            <a:spLocks noGrp="1"/>
          </p:cNvSpPr>
          <p:nvPr>
            <p:ph type="body" sz="quarter" idx="14" hasCustomPrompt="1"/>
          </p:nvPr>
        </p:nvSpPr>
        <p:spPr>
          <a:xfrm>
            <a:off x="716792" y="776977"/>
            <a:ext cx="854401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nb-NO"/>
              <a:t>Section</a:t>
            </a:r>
          </a:p>
        </p:txBody>
      </p:sp>
    </p:spTree>
    <p:extLst>
      <p:ext uri="{BB962C8B-B14F-4D97-AF65-F5344CB8AC3E}">
        <p14:creationId xmlns:p14="http://schemas.microsoft.com/office/powerpoint/2010/main" val="427120592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7BDA-2357-114C-BBFD-76B1A6CA5EC4}" type="slidenum">
              <a:rPr>
                <a:solidFill>
                  <a:prstClr val="black">
                    <a:alpha val="40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97062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r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Sylinder 14"/>
          <p:cNvSpPr txBox="1"/>
          <p:nvPr userDrawn="1"/>
        </p:nvSpPr>
        <p:spPr>
          <a:xfrm>
            <a:off x="2030214" y="6528120"/>
            <a:ext cx="2077492" cy="1384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defPPr>
              <a:defRPr lang="nb-NO"/>
            </a:defPPr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456765">
              <a:defRPr/>
            </a:pPr>
            <a:r>
              <a:rPr lang="en-GB" dirty="0">
                <a:solidFill>
                  <a:srgbClr val="D3CFCD">
                    <a:lumMod val="50000"/>
                  </a:srgbClr>
                </a:solidFill>
                <a:latin typeface="Arial"/>
              </a:rPr>
              <a:t>London    Oslo    Rotterdam    São Paulo</a:t>
            </a:r>
          </a:p>
        </p:txBody>
      </p:sp>
      <p:sp>
        <p:nvSpPr>
          <p:cNvPr id="10" name="TekstSylinder 15"/>
          <p:cNvSpPr txBox="1"/>
          <p:nvPr userDrawn="1"/>
        </p:nvSpPr>
        <p:spPr>
          <a:xfrm>
            <a:off x="684150" y="6528120"/>
            <a:ext cx="1256754" cy="1384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defPPr>
              <a:defRPr lang="nb-NO"/>
            </a:defPPr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 defTabSz="456765">
              <a:defRPr/>
            </a:pPr>
            <a:r>
              <a:rPr lang="en-GB" dirty="0" err="1">
                <a:solidFill>
                  <a:srgbClr val="D3CFCD">
                    <a:lumMod val="50000"/>
                  </a:srgbClr>
                </a:solidFill>
                <a:latin typeface="Arial"/>
              </a:rPr>
              <a:t>www.liveworkstudio.com</a:t>
            </a:r>
            <a:endParaRPr lang="en-GB" dirty="0">
              <a:solidFill>
                <a:srgbClr val="D3CFCD">
                  <a:lumMod val="50000"/>
                </a:srgbClr>
              </a:solidFill>
              <a:latin typeface="Arial"/>
            </a:endParaRPr>
          </a:p>
        </p:txBody>
      </p:sp>
      <p:pic>
        <p:nvPicPr>
          <p:cNvPr id="11" name="Bilde 35" descr="Livework Logo_Livework_Blue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0812" y="5931820"/>
            <a:ext cx="1854368" cy="926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lassholder for bilde 4"/>
          <p:cNvSpPr>
            <a:spLocks noGrp="1"/>
          </p:cNvSpPr>
          <p:nvPr>
            <p:ph type="pic" sz="quarter" idx="15"/>
          </p:nvPr>
        </p:nvSpPr>
        <p:spPr>
          <a:xfrm>
            <a:off x="0" y="7"/>
            <a:ext cx="9144000" cy="6339759"/>
          </a:xfrm>
          <a:solidFill>
            <a:schemeClr val="bg2"/>
          </a:solidFill>
        </p:spPr>
        <p:txBody>
          <a:bodyPr tIns="820384" anchor="t"/>
          <a:lstStyle>
            <a:lvl1pPr algn="ctr">
              <a:defRPr/>
            </a:lvl1pPr>
          </a:lstStyle>
          <a:p>
            <a:pPr lvl="0"/>
            <a:r>
              <a:rPr lang="en-GB" noProof="0" smtClean="0"/>
              <a:t>Drag picture to placeholder or click icon to add</a:t>
            </a:r>
            <a:endParaRPr lang="nb-NO" noProof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716464" y="3814805"/>
            <a:ext cx="9950937" cy="881880"/>
          </a:xfrm>
          <a:solidFill>
            <a:schemeClr val="bg1">
              <a:alpha val="90000"/>
            </a:schemeClr>
          </a:solidFill>
          <a:ln w="3175" cmpd="sng">
            <a:solidFill>
              <a:schemeClr val="bg1">
                <a:alpha val="90000"/>
              </a:schemeClr>
            </a:solidFill>
          </a:ln>
        </p:spPr>
        <p:txBody>
          <a:bodyPr wrap="none" lIns="65631" rIns="65631" bIns="65631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5300" b="0" i="0" u="none">
                <a:solidFill>
                  <a:schemeClr val="tx1"/>
                </a:solidFill>
                <a:latin typeface="Georgia"/>
              </a:defRPr>
            </a:lvl1pPr>
            <a:lvl2pPr marL="456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1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16462" y="2890572"/>
            <a:ext cx="8886543" cy="881880"/>
          </a:xfrm>
          <a:solidFill>
            <a:schemeClr val="bg1">
              <a:alpha val="90000"/>
            </a:schemeClr>
          </a:solidFill>
          <a:ln w="3175" cmpd="sng">
            <a:solidFill>
              <a:schemeClr val="bg1">
                <a:alpha val="90000"/>
              </a:schemeClr>
            </a:solidFill>
          </a:ln>
        </p:spPr>
        <p:txBody>
          <a:bodyPr wrap="none" lIns="65631" rIns="65631" bIns="65631"/>
          <a:lstStyle>
            <a:lvl1pPr>
              <a:defRPr sz="5300"/>
            </a:lvl1pPr>
          </a:lstStyle>
          <a:p>
            <a:r>
              <a:rPr lang="en-GB" smtClean="0"/>
              <a:t>Click to edit Master title style</a:t>
            </a:r>
            <a:endParaRPr lang="nb-NO"/>
          </a:p>
        </p:txBody>
      </p:sp>
      <p:sp>
        <p:nvSpPr>
          <p:cNvPr id="17" name="Plassholder for tekst 17"/>
          <p:cNvSpPr>
            <a:spLocks noGrp="1"/>
          </p:cNvSpPr>
          <p:nvPr>
            <p:ph type="body" sz="quarter" idx="13"/>
          </p:nvPr>
        </p:nvSpPr>
        <p:spPr>
          <a:xfrm>
            <a:off x="716465" y="5111553"/>
            <a:ext cx="2643375" cy="297102"/>
          </a:xfrm>
          <a:solidFill>
            <a:schemeClr val="bg1">
              <a:alpha val="90000"/>
            </a:schemeClr>
          </a:solidFill>
        </p:spPr>
        <p:txBody>
          <a:bodyPr wrap="none" lIns="65631" tIns="16407" rIns="32816" bIns="49222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baseline="0"/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20" name="Plassholder for tekst 17"/>
          <p:cNvSpPr>
            <a:spLocks noGrp="1"/>
          </p:cNvSpPr>
          <p:nvPr>
            <p:ph type="body" sz="quarter" idx="12"/>
          </p:nvPr>
        </p:nvSpPr>
        <p:spPr>
          <a:xfrm>
            <a:off x="716465" y="2552928"/>
            <a:ext cx="3647174" cy="297102"/>
          </a:xfrm>
          <a:solidFill>
            <a:schemeClr val="accent3">
              <a:alpha val="90000"/>
            </a:schemeClr>
          </a:solidFill>
          <a:ln>
            <a:noFill/>
          </a:ln>
        </p:spPr>
        <p:txBody>
          <a:bodyPr wrap="none" lIns="65631" tIns="16407" rIns="32816" bIns="49222">
            <a:spAutoFit/>
          </a:bodyPr>
          <a:lstStyle>
            <a:lvl1pPr>
              <a:lnSpc>
                <a:spcPct val="100000"/>
              </a:lnSpc>
              <a:defRPr lang="nb-NO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22" name="Plassholder for tekst 17"/>
          <p:cNvSpPr>
            <a:spLocks noGrp="1"/>
          </p:cNvSpPr>
          <p:nvPr>
            <p:ph type="body" sz="quarter" idx="14"/>
          </p:nvPr>
        </p:nvSpPr>
        <p:spPr>
          <a:xfrm>
            <a:off x="716465" y="4773402"/>
            <a:ext cx="2643375" cy="297102"/>
          </a:xfrm>
          <a:solidFill>
            <a:schemeClr val="bg1">
              <a:alpha val="90000"/>
            </a:schemeClr>
          </a:solidFill>
        </p:spPr>
        <p:txBody>
          <a:bodyPr wrap="none" lIns="65631" tIns="16407" rIns="32816" bIns="49222">
            <a:spAutoFit/>
          </a:bodyPr>
          <a:lstStyle>
            <a:lvl1pPr>
              <a:lnSpc>
                <a:spcPct val="100000"/>
              </a:lnSpc>
              <a:defRPr lang="nb-NO"/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38" name="Plassholder for tekst 37"/>
          <p:cNvSpPr>
            <a:spLocks noGrp="1" noChangeAspect="1"/>
          </p:cNvSpPr>
          <p:nvPr>
            <p:ph type="body" sz="quarter" idx="18"/>
          </p:nvPr>
        </p:nvSpPr>
        <p:spPr>
          <a:xfrm>
            <a:off x="7050673" y="5931728"/>
            <a:ext cx="1854396" cy="926272"/>
          </a:xfrm>
          <a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">
            <a:solidFill>
              <a:srgbClr val="3AA0D3">
                <a:alpha val="0"/>
              </a:srgbClr>
            </a:solidFill>
          </a:ln>
        </p:spPr>
        <p:txBody>
          <a:bodyPr/>
          <a:lstStyle>
            <a:lvl1pPr algn="ctr">
              <a:defRPr baseline="0"/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12" name="Plassholder for dato 5"/>
          <p:cNvSpPr>
            <a:spLocks noGrp="1"/>
          </p:cNvSpPr>
          <p:nvPr>
            <p:ph type="dt" sz="half" idx="19"/>
          </p:nvPr>
        </p:nvSpPr>
        <p:spPr>
          <a:xfrm>
            <a:off x="4586755" y="6535825"/>
            <a:ext cx="799899" cy="123111"/>
          </a:xfrm>
        </p:spPr>
        <p:txBody>
          <a:bodyPr/>
          <a:lstStyle>
            <a:lvl1pPr>
              <a:defRPr>
                <a:solidFill>
                  <a:srgbClr val="6F6661"/>
                </a:solidFill>
              </a:defRPr>
            </a:lvl1pPr>
          </a:lstStyle>
          <a:p>
            <a:fld id="{A9787A01-82C0-486E-B89F-707EBF8F779F}" type="datetime3">
              <a:rPr lang="en-GB" altLang="en-US"/>
              <a:pPr/>
              <a:t>28 August, 2019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1089732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killeark grø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3513118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>
          <a:xfrm>
            <a:off x="5381003" y="6536049"/>
            <a:ext cx="519373" cy="123111"/>
          </a:xfrm>
        </p:spPr>
        <p:txBody>
          <a:bodyPr/>
          <a:lstStyle/>
          <a:p>
            <a:fld id="{35D3070C-055C-094B-88BC-1E10AC95A630}" type="datetime3">
              <a:rPr lang="nb-NO" smtClean="0">
                <a:solidFill>
                  <a:prstClr val="black">
                    <a:alpha val="40000"/>
                  </a:prstClr>
                </a:solidFill>
              </a:rPr>
              <a:pPr/>
              <a:t>2019.08.28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prstClr val="black">
                    <a:alpha val="40000"/>
                  </a:prstClr>
                </a:solidFill>
              </a:rPr>
              <a:t>Livework © 2015</a:t>
            </a:r>
            <a:endParaRPr lang="nb-NO"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22A61-BC0E-BA4B-91A8-80DE96EBF358}" type="slidenum">
              <a:rPr>
                <a:solidFill>
                  <a:prstClr val="black">
                    <a:alpha val="40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3675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3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3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A54C-8DD2-455D-B9D1-441CE0F0F114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28.08.2019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E4CC7-5EBF-4628-8D09-6BC65F12503F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61379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ketch with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sz="quarter" idx="15" hasCustomPrompt="1"/>
          </p:nvPr>
        </p:nvSpPr>
        <p:spPr>
          <a:xfrm>
            <a:off x="716795" y="776982"/>
            <a:ext cx="7709342" cy="420491"/>
          </a:xfrm>
          <a:noFill/>
        </p:spPr>
        <p:txBody>
          <a:bodyPr vert="horz" wrap="square" lIns="0" tIns="32816" rIns="0" bIns="131263" rtlCol="0" anchor="t">
            <a:spAutoFit/>
          </a:bodyPr>
          <a:lstStyle>
            <a:lvl1pPr algn="ctr">
              <a:defRPr lang="nb-NO"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lang="nb-NO"/>
            </a:lvl2pPr>
            <a:lvl3pPr>
              <a:defRPr lang="nb-NO"/>
            </a:lvl3pPr>
            <a:lvl4pPr>
              <a:defRPr lang="nb-NO"/>
            </a:lvl4pPr>
            <a:lvl5pPr>
              <a:defRPr lang="nb-NO"/>
            </a:lvl5pPr>
          </a:lstStyle>
          <a:p>
            <a:pPr lvl="0"/>
            <a:r>
              <a:rPr lang="nb-NO"/>
              <a:t>Write an explainative image caption, descprition or comment here.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l"/>
            <a:r>
              <a:rPr lang="nb-NO" smtClean="0">
                <a:solidFill>
                  <a:prstClr val="black">
                    <a:alpha val="40000"/>
                  </a:prstClr>
                </a:solidFill>
              </a:rPr>
              <a:t>Livework © 2015</a:t>
            </a:r>
            <a:endParaRPr lang="nb-NO"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FB97BDA-2357-114C-BBFD-76B1A6CA5EC4}" type="slidenum">
              <a:rPr>
                <a:solidFill>
                  <a:prstClr val="black">
                    <a:alpha val="40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  <p:graphicFrame>
        <p:nvGraphicFramePr>
          <p:cNvPr id="7" name="Plassholder for bilde 9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721383731"/>
              </p:ext>
            </p:extLst>
          </p:nvPr>
        </p:nvGraphicFramePr>
        <p:xfrm>
          <a:off x="716460" y="2224769"/>
          <a:ext cx="7709674" cy="29190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138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0138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0138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0138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0138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0138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10138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513708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 err="1">
                          <a:latin typeface="Arial"/>
                        </a:rPr>
                        <a:t>Hjem</a:t>
                      </a:r>
                      <a:endParaRPr lang="en-GB" sz="1100" b="1" dirty="0">
                        <a:latin typeface="Arial"/>
                      </a:endParaRPr>
                    </a:p>
                  </a:txBody>
                  <a:tcPr marL="80918" marR="80918" marT="43514" marB="43514" anchor="ctr"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 err="1" smtClean="0">
                          <a:latin typeface="Arial"/>
                        </a:rPr>
                        <a:t>Fastlegen</a:t>
                      </a:r>
                      <a:endParaRPr lang="en-GB" sz="1100" b="1" dirty="0">
                        <a:latin typeface="Arial"/>
                      </a:endParaRPr>
                    </a:p>
                  </a:txBody>
                  <a:tcPr marL="80918" marR="80918" marT="43514" marB="43514" anchor="ctr"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 smtClean="0">
                          <a:latin typeface="Arial"/>
                        </a:rPr>
                        <a:t>AMK</a:t>
                      </a:r>
                      <a:endParaRPr lang="en-GB" sz="1100" b="1" dirty="0">
                        <a:latin typeface="Arial"/>
                      </a:endParaRPr>
                    </a:p>
                  </a:txBody>
                  <a:tcPr marL="80918" marR="80918" marT="43514" marB="43514" anchor="ctr"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 err="1" smtClean="0">
                          <a:latin typeface="Arial"/>
                        </a:rPr>
                        <a:t>Ambulanse</a:t>
                      </a:r>
                      <a:endParaRPr lang="en-GB" sz="1100" b="1" dirty="0">
                        <a:latin typeface="Arial"/>
                      </a:endParaRPr>
                    </a:p>
                  </a:txBody>
                  <a:tcPr marL="80918" marR="80918" marT="43514" marB="43514" anchor="ctr"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 err="1" smtClean="0">
                          <a:latin typeface="Arial"/>
                        </a:rPr>
                        <a:t>Legevakt</a:t>
                      </a:r>
                      <a:endParaRPr lang="en-GB" sz="1100" b="1" dirty="0">
                        <a:latin typeface="Arial"/>
                      </a:endParaRPr>
                    </a:p>
                  </a:txBody>
                  <a:tcPr marL="80918" marR="80918" marT="43514" marB="43514" anchor="ctr"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 smtClean="0">
                          <a:latin typeface="Arial"/>
                        </a:rPr>
                        <a:t>DPS</a:t>
                      </a:r>
                      <a:endParaRPr lang="en-GB" sz="1100" b="1" dirty="0">
                        <a:latin typeface="Arial"/>
                      </a:endParaRPr>
                    </a:p>
                  </a:txBody>
                  <a:tcPr marL="80918" marR="80918" marT="43514" marB="43514" anchor="ctr"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 err="1" smtClean="0">
                          <a:latin typeface="Arial"/>
                        </a:rPr>
                        <a:t>Psykiatrisk</a:t>
                      </a:r>
                      <a:endParaRPr lang="en-GB" sz="1100" b="1" dirty="0">
                        <a:latin typeface="Arial"/>
                      </a:endParaRPr>
                    </a:p>
                  </a:txBody>
                  <a:tcPr marL="80918" marR="80918" marT="43514" marB="43514" anchor="ctr"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05361">
                <a:tc>
                  <a:txBody>
                    <a:bodyPr/>
                    <a:lstStyle/>
                    <a:p>
                      <a:endParaRPr lang="en-GB" sz="1700" dirty="0">
                        <a:latin typeface="Arial"/>
                      </a:endParaRPr>
                    </a:p>
                  </a:txBody>
                  <a:tcPr marL="80918" marR="80918" marT="43514" marB="43514"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2E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700" dirty="0">
                        <a:latin typeface="Arial"/>
                      </a:endParaRPr>
                    </a:p>
                  </a:txBody>
                  <a:tcPr marL="80918" marR="80918" marT="43514" marB="43514"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700" dirty="0">
                        <a:latin typeface="Arial"/>
                      </a:endParaRPr>
                    </a:p>
                  </a:txBody>
                  <a:tcPr marL="80918" marR="80918" marT="43514" marB="43514"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700" dirty="0">
                        <a:latin typeface="Arial"/>
                      </a:endParaRPr>
                    </a:p>
                  </a:txBody>
                  <a:tcPr marL="80918" marR="80918" marT="43514" marB="43514"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700" dirty="0">
                        <a:latin typeface="Arial"/>
                      </a:endParaRPr>
                    </a:p>
                  </a:txBody>
                  <a:tcPr marL="80918" marR="80918" marT="43514" marB="43514"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700" dirty="0">
                        <a:latin typeface="Arial"/>
                      </a:endParaRPr>
                    </a:p>
                  </a:txBody>
                  <a:tcPr marL="80918" marR="80918" marT="43514" marB="43514"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700" dirty="0">
                        <a:latin typeface="Arial"/>
                      </a:endParaRPr>
                    </a:p>
                  </a:txBody>
                  <a:tcPr marL="80918" marR="80918" marT="43514" marB="43514"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958497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 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40000"/>
                  </a:srgbClr>
                </a:solidFill>
              </a:defRPr>
            </a:lvl1pPr>
          </a:lstStyle>
          <a:p>
            <a:pPr algn="l"/>
            <a:r>
              <a:rPr lang="nb-NO"/>
              <a:t>Livework © 2015</a:t>
            </a: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40000"/>
                  </a:srgbClr>
                </a:solidFill>
              </a:defRPr>
            </a:lvl1pPr>
          </a:lstStyle>
          <a:p>
            <a:fld id="{0FB97BDA-2357-114C-BBFD-76B1A6CA5EC4}" type="slidenum">
              <a:rPr/>
              <a:pPr/>
              <a:t>‹#›</a:t>
            </a:fld>
            <a:endParaRPr/>
          </a:p>
        </p:txBody>
      </p:sp>
      <p:sp>
        <p:nvSpPr>
          <p:cNvPr id="10" name="Tittel 9"/>
          <p:cNvSpPr>
            <a:spLocks noGrp="1"/>
          </p:cNvSpPr>
          <p:nvPr>
            <p:ph type="title"/>
          </p:nvPr>
        </p:nvSpPr>
        <p:spPr>
          <a:xfrm>
            <a:off x="716460" y="2613384"/>
            <a:ext cx="7709674" cy="1631216"/>
          </a:xfrm>
        </p:spPr>
        <p:txBody>
          <a:bodyPr anchor="ctr" anchorCtr="0"/>
          <a:lstStyle>
            <a:lvl1pPr algn="ctr">
              <a:defRPr sz="5300">
                <a:solidFill>
                  <a:schemeClr val="tx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2830852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716464" y="2936723"/>
            <a:ext cx="7709342" cy="307777"/>
          </a:xfrm>
        </p:spPr>
        <p:txBody>
          <a:bodyPr anchor="t"/>
          <a:lstStyle>
            <a:lvl1pPr>
              <a:defRPr sz="2000" b="1"/>
            </a:lvl1pPr>
          </a:lstStyle>
          <a:p>
            <a:r>
              <a:rPr lang="nb-NO"/>
              <a:t>Liveworker Name</a:t>
            </a: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0"/>
          </p:nvPr>
        </p:nvSpPr>
        <p:spPr>
          <a:xfrm>
            <a:off x="238938" y="6536049"/>
            <a:ext cx="769441" cy="123111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algn="l"/>
            <a:r>
              <a:rPr lang="nb-NO">
                <a:solidFill>
                  <a:srgbClr val="D3CFCD">
                    <a:lumMod val="50000"/>
                  </a:srgbClr>
                </a:solidFill>
              </a:rPr>
              <a:t>Livework © 2015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2"/>
          </p:nvPr>
        </p:nvSpPr>
        <p:spPr>
          <a:xfrm>
            <a:off x="5381003" y="6536049"/>
            <a:ext cx="519373" cy="123111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C201A8E2-6E1F-6B49-9E91-E2031DC62531}" type="datetime3">
              <a:rPr lang="nb-NO" smtClean="0">
                <a:solidFill>
                  <a:srgbClr val="D3CFCD">
                    <a:lumMod val="50000"/>
                  </a:srgbClr>
                </a:solidFill>
              </a:rPr>
              <a:pPr/>
              <a:t>2019.08.28</a:t>
            </a:fld>
            <a:endParaRPr lang="sk-SK">
              <a:solidFill>
                <a:srgbClr val="D3CFCD">
                  <a:lumMod val="50000"/>
                </a:srgbClr>
              </a:solidFill>
            </a:endParaRPr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13" hasCustomPrompt="1"/>
          </p:nvPr>
        </p:nvSpPr>
        <p:spPr>
          <a:xfrm>
            <a:off x="716464" y="3354594"/>
            <a:ext cx="7709342" cy="304644"/>
          </a:xfrm>
        </p:spPr>
        <p:txBody>
          <a:bodyPr>
            <a:spAutoFit/>
          </a:bodyPr>
          <a:lstStyle>
            <a:lvl1pPr>
              <a:spcBef>
                <a:spcPts val="912"/>
              </a:spcBef>
              <a:spcAft>
                <a:spcPts val="0"/>
              </a:spcAft>
              <a:defRPr baseline="0"/>
            </a:lvl1pPr>
          </a:lstStyle>
          <a:p>
            <a:pPr lvl="0"/>
            <a:r>
              <a:rPr lang="nb-NO"/>
              <a:t>name@liveworkstudio.com</a:t>
            </a:r>
          </a:p>
        </p:txBody>
      </p:sp>
      <p:sp>
        <p:nvSpPr>
          <p:cNvPr id="9" name="TekstSylinder 8"/>
          <p:cNvSpPr txBox="1"/>
          <p:nvPr userDrawn="1"/>
        </p:nvSpPr>
        <p:spPr>
          <a:xfrm>
            <a:off x="716792" y="2501054"/>
            <a:ext cx="951351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Arial"/>
              <a:buNone/>
              <a:defRPr sz="1600" b="0" cap="all" baseline="0">
                <a:solidFill>
                  <a:schemeClr val="tx1">
                    <a:alpha val="40000"/>
                  </a:schemeClr>
                </a:solidFill>
              </a:defRPr>
            </a:lvl1pPr>
            <a:lvl2pPr marL="234000" indent="-2340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Wingdings" charset="2"/>
              <a:buChar char="§"/>
              <a:defRPr sz="1600"/>
            </a:lvl2pPr>
            <a:lvl3pPr marL="0" indent="0">
              <a:lnSpc>
                <a:spcPct val="130000"/>
              </a:lnSpc>
              <a:spcBef>
                <a:spcPts val="600"/>
              </a:spcBef>
              <a:spcAft>
                <a:spcPts val="200"/>
              </a:spcAft>
              <a:buFont typeface="Arial"/>
              <a:buNone/>
              <a:defRPr sz="1600" b="1">
                <a:latin typeface="+mj-lt"/>
              </a:defRPr>
            </a:lvl3pPr>
            <a:lvl4pPr marL="0" indent="0">
              <a:lnSpc>
                <a:spcPct val="130000"/>
              </a:lnSpc>
              <a:spcBef>
                <a:spcPts val="400"/>
              </a:spcBef>
              <a:buFont typeface="Arial"/>
              <a:buNone/>
              <a:defRPr sz="1300" b="1">
                <a:solidFill>
                  <a:schemeClr val="accent4"/>
                </a:solidFill>
              </a:defRPr>
            </a:lvl4pPr>
            <a:lvl5pPr marL="0" indent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sz="1300"/>
            </a:lvl5pPr>
            <a:lvl6pPr marL="180000" indent="-1800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  <a:defRPr sz="1300"/>
            </a:lvl6pPr>
            <a:lvl7pPr marL="0" indent="0">
              <a:lnSpc>
                <a:spcPct val="130000"/>
              </a:lnSpc>
              <a:spcBef>
                <a:spcPts val="400"/>
              </a:spcBef>
              <a:buFont typeface="Arial"/>
              <a:buNone/>
              <a:defRPr sz="1000" baseline="0"/>
            </a:lvl7pPr>
            <a:lvl8pPr marL="126000" indent="-126000">
              <a:lnSpc>
                <a:spcPct val="130000"/>
              </a:lnSpc>
              <a:spcBef>
                <a:spcPts val="400"/>
              </a:spcBef>
              <a:buFont typeface="Wingdings" charset="2"/>
              <a:buChar char="§"/>
              <a:defRPr sz="1000"/>
            </a:lvl8pPr>
            <a:lvl9pPr marL="4259275" indent="-250546">
              <a:spcBef>
                <a:spcPct val="20000"/>
              </a:spcBef>
              <a:buFont typeface="Arial"/>
              <a:buChar char="•"/>
              <a:defRPr sz="2200"/>
            </a:lvl9pPr>
          </a:lstStyle>
          <a:p>
            <a:pPr defTabSz="456765"/>
            <a:r>
              <a:rPr lang="nb-NO" dirty="0" smtClean="0">
                <a:solidFill>
                  <a:prstClr val="black">
                    <a:alpha val="40000"/>
                  </a:prstClr>
                </a:solidFill>
                <a:latin typeface="Arial"/>
              </a:rPr>
              <a:t>Kontakt</a:t>
            </a:r>
            <a:endParaRPr lang="nb-NO" dirty="0">
              <a:solidFill>
                <a:prstClr val="black">
                  <a:alpha val="40000"/>
                </a:prstClr>
              </a:solidFill>
              <a:latin typeface="Arial"/>
            </a:endParaRPr>
          </a:p>
        </p:txBody>
      </p:sp>
      <p:sp>
        <p:nvSpPr>
          <p:cNvPr id="11" name="TekstSylinder 10"/>
          <p:cNvSpPr txBox="1"/>
          <p:nvPr userDrawn="1"/>
        </p:nvSpPr>
        <p:spPr>
          <a:xfrm>
            <a:off x="5381003" y="4375459"/>
            <a:ext cx="2220031" cy="32008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>
            <a:lvl1pPr lvl="0" indent="0">
              <a:lnSpc>
                <a:spcPct val="130000"/>
              </a:lnSpc>
              <a:spcBef>
                <a:spcPts val="1000"/>
              </a:spcBef>
              <a:spcAft>
                <a:spcPts val="200"/>
              </a:spcAft>
              <a:buFont typeface="Arial"/>
              <a:buNone/>
              <a:defRPr sz="1600" b="0" baseline="0"/>
            </a:lvl1pPr>
            <a:lvl2pPr marL="234000" indent="-2340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Wingdings" charset="2"/>
              <a:buChar char="§"/>
              <a:defRPr sz="1600"/>
            </a:lvl2pPr>
            <a:lvl3pPr marL="0" indent="0">
              <a:lnSpc>
                <a:spcPct val="130000"/>
              </a:lnSpc>
              <a:spcBef>
                <a:spcPts val="600"/>
              </a:spcBef>
              <a:spcAft>
                <a:spcPts val="200"/>
              </a:spcAft>
              <a:buFont typeface="Arial"/>
              <a:buNone/>
              <a:defRPr sz="1600" b="1">
                <a:latin typeface="+mj-lt"/>
              </a:defRPr>
            </a:lvl3pPr>
            <a:lvl4pPr marL="0" indent="0">
              <a:lnSpc>
                <a:spcPct val="130000"/>
              </a:lnSpc>
              <a:spcBef>
                <a:spcPts val="400"/>
              </a:spcBef>
              <a:buFont typeface="Arial"/>
              <a:buNone/>
              <a:defRPr sz="1300" b="1">
                <a:solidFill>
                  <a:schemeClr val="accent4"/>
                </a:solidFill>
              </a:defRPr>
            </a:lvl4pPr>
            <a:lvl5pPr marL="0" indent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sz="1300"/>
            </a:lvl5pPr>
            <a:lvl6pPr marL="180000" indent="-1800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  <a:defRPr sz="1300"/>
            </a:lvl6pPr>
            <a:lvl7pPr marL="0" indent="0">
              <a:lnSpc>
                <a:spcPct val="130000"/>
              </a:lnSpc>
              <a:spcBef>
                <a:spcPts val="400"/>
              </a:spcBef>
              <a:buFont typeface="Arial"/>
              <a:buNone/>
              <a:defRPr sz="1000" baseline="0"/>
            </a:lvl7pPr>
            <a:lvl8pPr marL="126000" indent="-126000">
              <a:lnSpc>
                <a:spcPct val="130000"/>
              </a:lnSpc>
              <a:spcBef>
                <a:spcPts val="400"/>
              </a:spcBef>
              <a:buFont typeface="Wingdings" charset="2"/>
              <a:buChar char="§"/>
              <a:defRPr sz="1000"/>
            </a:lvl8pPr>
            <a:lvl9pPr marL="4259275" indent="-250546">
              <a:spcBef>
                <a:spcPct val="20000"/>
              </a:spcBef>
              <a:buFont typeface="Arial"/>
              <a:buChar char="•"/>
              <a:defRPr sz="2200"/>
            </a:lvl9pPr>
          </a:lstStyle>
          <a:p>
            <a:pPr defTabSz="456765"/>
            <a:r>
              <a:rPr lang="nb-NO" dirty="0" err="1">
                <a:solidFill>
                  <a:srgbClr val="008FCB"/>
                </a:solidFill>
                <a:latin typeface="Arial"/>
              </a:rPr>
              <a:t>www.liveworkstudio.com</a:t>
            </a:r>
            <a:endParaRPr lang="nb-NO" dirty="0">
              <a:solidFill>
                <a:srgbClr val="008FCB"/>
              </a:solidFill>
              <a:latin typeface="Arial"/>
            </a:endParaRPr>
          </a:p>
        </p:txBody>
      </p:sp>
      <p:sp>
        <p:nvSpPr>
          <p:cNvPr id="22" name="Plassholder for innhold 21"/>
          <p:cNvSpPr>
            <a:spLocks noGrp="1"/>
          </p:cNvSpPr>
          <p:nvPr>
            <p:ph sz="quarter" idx="14" hasCustomPrompt="1"/>
          </p:nvPr>
        </p:nvSpPr>
        <p:spPr>
          <a:xfrm>
            <a:off x="716468" y="4375952"/>
            <a:ext cx="3958667" cy="304644"/>
          </a:xfrm>
          <a:noFill/>
        </p:spPr>
        <p:txBody>
          <a:bodyPr wrap="square">
            <a:spAutoFit/>
          </a:bodyPr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dirty="0" err="1" smtClean="0"/>
              <a:t>paste</a:t>
            </a:r>
            <a:endParaRPr lang="nb-NO" dirty="0"/>
          </a:p>
        </p:txBody>
      </p:sp>
      <p:pic>
        <p:nvPicPr>
          <p:cNvPr id="14" name="Bilde 13" descr="Livework Logo_Livework_Blue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680" y="5931735"/>
            <a:ext cx="1854397" cy="926273"/>
          </a:xfrm>
          <a:prstGeom prst="rect">
            <a:avLst/>
          </a:prstGeom>
        </p:spPr>
      </p:pic>
      <p:sp>
        <p:nvSpPr>
          <p:cNvPr id="15" name="Plassholder for tekst 37"/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7050673" y="5931728"/>
            <a:ext cx="1854396" cy="926272"/>
          </a:xfrm>
          <a:blipFill rotWithShape="1">
            <a:blip r:embed="rId2"/>
            <a:stretch>
              <a:fillRect/>
            </a:stretch>
          </a:blipFill>
          <a:ln w="127">
            <a:solidFill>
              <a:srgbClr val="3AA0D3">
                <a:alpha val="0"/>
              </a:srgbClr>
            </a:solidFill>
          </a:ln>
        </p:spPr>
        <p:txBody>
          <a:bodyPr/>
          <a:lstStyle>
            <a:lvl1pPr algn="ctr">
              <a:defRPr baseline="0"/>
            </a:lvl1pPr>
          </a:lstStyle>
          <a:p>
            <a:pPr lvl="0"/>
            <a:r>
              <a:rPr lang="nb-NO"/>
              <a:t>  </a:t>
            </a:r>
          </a:p>
        </p:txBody>
      </p:sp>
      <p:sp>
        <p:nvSpPr>
          <p:cNvPr id="6" name="Plassholder for tekst 5"/>
          <p:cNvSpPr>
            <a:spLocks noGrp="1"/>
          </p:cNvSpPr>
          <p:nvPr>
            <p:ph type="body" sz="quarter" idx="19" hasCustomPrompt="1"/>
          </p:nvPr>
        </p:nvSpPr>
        <p:spPr>
          <a:xfrm>
            <a:off x="716799" y="3763595"/>
            <a:ext cx="7709011" cy="304644"/>
          </a:xfrm>
        </p:spPr>
        <p:txBody>
          <a:bodyPr wrap="square">
            <a:spAutoFit/>
          </a:bodyPr>
          <a:lstStyle/>
          <a:p>
            <a:pPr lvl="0"/>
            <a:r>
              <a:rPr lang="nb-NO"/>
              <a:t>+47 23 68 06 20</a:t>
            </a:r>
          </a:p>
        </p:txBody>
      </p:sp>
    </p:spTree>
    <p:extLst>
      <p:ext uri="{BB962C8B-B14F-4D97-AF65-F5344CB8AC3E}">
        <p14:creationId xmlns:p14="http://schemas.microsoft.com/office/powerpoint/2010/main" val="22331511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ED3DE7-A9B0-4F24-BC5C-3AE302715BA7}" type="slidenum">
              <a:rPr altLang="nb-NO"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 altLang="nb-NO"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74883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4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A54C-8DD2-455D-B9D1-441CE0F0F114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28.08.2019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3131840" y="6309324"/>
            <a:ext cx="2895600" cy="365125"/>
          </a:xfrm>
        </p:spPr>
        <p:txBody>
          <a:bodyPr/>
          <a:lstStyle/>
          <a:p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E4CC7-5EBF-4628-8D09-6BC65F12503F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52265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A54C-8DD2-455D-B9D1-441CE0F0F114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28.08.2019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E4CC7-5EBF-4628-8D09-6BC65F12503F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60108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8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9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9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8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8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A54C-8DD2-455D-B9D1-441CE0F0F114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28.08.2019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E4CC7-5EBF-4628-8D09-6BC65F12503F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66197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A54C-8DD2-455D-B9D1-441CE0F0F114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28.08.2019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E4CC7-5EBF-4628-8D09-6BC65F12503F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32630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3" indent="0">
              <a:buNone/>
              <a:defRPr sz="2000" b="1"/>
            </a:lvl2pPr>
            <a:lvl3pPr marL="913964" indent="0">
              <a:buNone/>
              <a:defRPr sz="1800" b="1"/>
            </a:lvl3pPr>
            <a:lvl4pPr marL="1370947" indent="0">
              <a:buNone/>
              <a:defRPr sz="1600" b="1"/>
            </a:lvl4pPr>
            <a:lvl5pPr marL="1827928" indent="0">
              <a:buNone/>
              <a:defRPr sz="1600" b="1"/>
            </a:lvl5pPr>
            <a:lvl6pPr marL="2284912" indent="0">
              <a:buNone/>
              <a:defRPr sz="1600" b="1"/>
            </a:lvl6pPr>
            <a:lvl7pPr marL="2741892" indent="0">
              <a:buNone/>
              <a:defRPr sz="1600" b="1"/>
            </a:lvl7pPr>
            <a:lvl8pPr marL="3198873" indent="0">
              <a:buNone/>
              <a:defRPr sz="1600" b="1"/>
            </a:lvl8pPr>
            <a:lvl9pPr marL="3655856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3" indent="0">
              <a:buNone/>
              <a:defRPr sz="2000" b="1"/>
            </a:lvl2pPr>
            <a:lvl3pPr marL="913964" indent="0">
              <a:buNone/>
              <a:defRPr sz="1800" b="1"/>
            </a:lvl3pPr>
            <a:lvl4pPr marL="1370947" indent="0">
              <a:buNone/>
              <a:defRPr sz="1600" b="1"/>
            </a:lvl4pPr>
            <a:lvl5pPr marL="1827928" indent="0">
              <a:buNone/>
              <a:defRPr sz="1600" b="1"/>
            </a:lvl5pPr>
            <a:lvl6pPr marL="2284912" indent="0">
              <a:buNone/>
              <a:defRPr sz="1600" b="1"/>
            </a:lvl6pPr>
            <a:lvl7pPr marL="2741892" indent="0">
              <a:buNone/>
              <a:defRPr sz="1600" b="1"/>
            </a:lvl7pPr>
            <a:lvl8pPr marL="3198873" indent="0">
              <a:buNone/>
              <a:defRPr sz="1600" b="1"/>
            </a:lvl8pPr>
            <a:lvl9pPr marL="3655856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A54C-8DD2-455D-B9D1-441CE0F0F114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28.08.2019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E4CC7-5EBF-4628-8D09-6BC65F12503F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88283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A54C-8DD2-455D-B9D1-441CE0F0F114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28.08.2019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E4CC7-5EBF-4628-8D09-6BC65F12503F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019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3" name="Plassholder for innhold 12"/>
          <p:cNvSpPr>
            <a:spLocks noGrp="1"/>
          </p:cNvSpPr>
          <p:nvPr>
            <p:ph sz="quarter" idx="13"/>
          </p:nvPr>
        </p:nvSpPr>
        <p:spPr>
          <a:xfrm>
            <a:off x="716461" y="1903741"/>
            <a:ext cx="7709674" cy="443601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4" name="Plassholder for tekst 11"/>
          <p:cNvSpPr>
            <a:spLocks noGrp="1"/>
          </p:cNvSpPr>
          <p:nvPr>
            <p:ph type="body" sz="quarter" idx="14"/>
          </p:nvPr>
        </p:nvSpPr>
        <p:spPr>
          <a:xfrm>
            <a:off x="716792" y="776977"/>
            <a:ext cx="4406399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5" name="Plassholder for bunntekst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6" name="Plassholder for lysbildenumm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C6AC5A-E642-406D-B049-7C1D04E87170}" type="slidenum">
              <a:rPr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2666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353" indent="0">
              <a:buNone/>
              <a:defRPr sz="2000" b="1"/>
            </a:lvl2pPr>
            <a:lvl3pPr marL="910700" indent="0">
              <a:buNone/>
              <a:defRPr sz="1800" b="1"/>
            </a:lvl3pPr>
            <a:lvl4pPr marL="1366052" indent="0">
              <a:buNone/>
              <a:defRPr sz="1600" b="1"/>
            </a:lvl4pPr>
            <a:lvl5pPr marL="1821398" indent="0">
              <a:buNone/>
              <a:defRPr sz="1600" b="1"/>
            </a:lvl5pPr>
            <a:lvl6pPr marL="2276759" indent="0">
              <a:buNone/>
              <a:defRPr sz="1600" b="1"/>
            </a:lvl6pPr>
            <a:lvl7pPr marL="2732103" indent="0">
              <a:buNone/>
              <a:defRPr sz="1600" b="1"/>
            </a:lvl7pPr>
            <a:lvl8pPr marL="3187456" indent="0">
              <a:buNone/>
              <a:defRPr sz="1600" b="1"/>
            </a:lvl8pPr>
            <a:lvl9pPr marL="3642804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353" indent="0">
              <a:buNone/>
              <a:defRPr sz="2000" b="1"/>
            </a:lvl2pPr>
            <a:lvl3pPr marL="910700" indent="0">
              <a:buNone/>
              <a:defRPr sz="1800" b="1"/>
            </a:lvl3pPr>
            <a:lvl4pPr marL="1366052" indent="0">
              <a:buNone/>
              <a:defRPr sz="1600" b="1"/>
            </a:lvl4pPr>
            <a:lvl5pPr marL="1821398" indent="0">
              <a:buNone/>
              <a:defRPr sz="1600" b="1"/>
            </a:lvl5pPr>
            <a:lvl6pPr marL="2276759" indent="0">
              <a:buNone/>
              <a:defRPr sz="1600" b="1"/>
            </a:lvl6pPr>
            <a:lvl7pPr marL="2732103" indent="0">
              <a:buNone/>
              <a:defRPr sz="1600" b="1"/>
            </a:lvl7pPr>
            <a:lvl8pPr marL="3187456" indent="0">
              <a:buNone/>
              <a:defRPr sz="1600" b="1"/>
            </a:lvl8pPr>
            <a:lvl9pPr marL="3642804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A54C-8DD2-455D-B9D1-441CE0F0F114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28.08.2019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E4CC7-5EBF-4628-8D09-6BC65F12503F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54501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A54C-8DD2-455D-B9D1-441CE0F0F114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28.08.2019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E4CC7-5EBF-4628-8D09-6BC65F12503F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315289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3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83" indent="0">
              <a:buNone/>
              <a:defRPr sz="1200"/>
            </a:lvl2pPr>
            <a:lvl3pPr marL="913964" indent="0">
              <a:buNone/>
              <a:defRPr sz="1000"/>
            </a:lvl3pPr>
            <a:lvl4pPr marL="1370947" indent="0">
              <a:buNone/>
              <a:defRPr sz="900"/>
            </a:lvl4pPr>
            <a:lvl5pPr marL="1827928" indent="0">
              <a:buNone/>
              <a:defRPr sz="900"/>
            </a:lvl5pPr>
            <a:lvl6pPr marL="2284912" indent="0">
              <a:buNone/>
              <a:defRPr sz="900"/>
            </a:lvl6pPr>
            <a:lvl7pPr marL="2741892" indent="0">
              <a:buNone/>
              <a:defRPr sz="900"/>
            </a:lvl7pPr>
            <a:lvl8pPr marL="3198873" indent="0">
              <a:buNone/>
              <a:defRPr sz="900"/>
            </a:lvl8pPr>
            <a:lvl9pPr marL="3655856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A54C-8DD2-455D-B9D1-441CE0F0F114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28.08.2019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E4CC7-5EBF-4628-8D09-6BC65F12503F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741990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91" y="4800603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9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83" indent="0">
              <a:buNone/>
              <a:defRPr sz="2800"/>
            </a:lvl2pPr>
            <a:lvl3pPr marL="913964" indent="0">
              <a:buNone/>
              <a:defRPr sz="2400"/>
            </a:lvl3pPr>
            <a:lvl4pPr marL="1370947" indent="0">
              <a:buNone/>
              <a:defRPr sz="2000"/>
            </a:lvl4pPr>
            <a:lvl5pPr marL="1827928" indent="0">
              <a:buNone/>
              <a:defRPr sz="2000"/>
            </a:lvl5pPr>
            <a:lvl6pPr marL="2284912" indent="0">
              <a:buNone/>
              <a:defRPr sz="2000"/>
            </a:lvl6pPr>
            <a:lvl7pPr marL="2741892" indent="0">
              <a:buNone/>
              <a:defRPr sz="2000"/>
            </a:lvl7pPr>
            <a:lvl8pPr marL="3198873" indent="0">
              <a:buNone/>
              <a:defRPr sz="2000"/>
            </a:lvl8pPr>
            <a:lvl9pPr marL="3655856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9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83" indent="0">
              <a:buNone/>
              <a:defRPr sz="1200"/>
            </a:lvl2pPr>
            <a:lvl3pPr marL="913964" indent="0">
              <a:buNone/>
              <a:defRPr sz="1000"/>
            </a:lvl3pPr>
            <a:lvl4pPr marL="1370947" indent="0">
              <a:buNone/>
              <a:defRPr sz="900"/>
            </a:lvl4pPr>
            <a:lvl5pPr marL="1827928" indent="0">
              <a:buNone/>
              <a:defRPr sz="900"/>
            </a:lvl5pPr>
            <a:lvl6pPr marL="2284912" indent="0">
              <a:buNone/>
              <a:defRPr sz="900"/>
            </a:lvl6pPr>
            <a:lvl7pPr marL="2741892" indent="0">
              <a:buNone/>
              <a:defRPr sz="900"/>
            </a:lvl7pPr>
            <a:lvl8pPr marL="3198873" indent="0">
              <a:buNone/>
              <a:defRPr sz="900"/>
            </a:lvl8pPr>
            <a:lvl9pPr marL="3655856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A54C-8DD2-455D-B9D1-441CE0F0F114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28.08.2019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E4CC7-5EBF-4628-8D09-6BC65F12503F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02722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A54C-8DD2-455D-B9D1-441CE0F0F114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28.08.2019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E4CC7-5EBF-4628-8D09-6BC65F12503F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42974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A54C-8DD2-455D-B9D1-441CE0F0F114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28.08.2019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E4CC7-5EBF-4628-8D09-6BC65F12503F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586142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ithout ‘section’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unntekst 4"/>
          <p:cNvSpPr txBox="1">
            <a:spLocks/>
          </p:cNvSpPr>
          <p:nvPr userDrawn="1"/>
        </p:nvSpPr>
        <p:spPr>
          <a:xfrm>
            <a:off x="1187455" y="6528348"/>
            <a:ext cx="3244478" cy="1384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defPPr>
              <a:defRPr lang="nb-NO"/>
            </a:defPPr>
            <a:lvl1pPr marL="0" algn="ctr" defTabSz="501091" rtl="0" eaLnBrk="1" latinLnBrk="0" hangingPunct="1">
              <a:defRPr sz="900" kern="1200">
                <a:solidFill>
                  <a:schemeClr val="tx1">
                    <a:alpha val="40000"/>
                  </a:schemeClr>
                </a:solidFill>
                <a:latin typeface="Arial"/>
                <a:ea typeface="+mn-ea"/>
                <a:cs typeface="+mn-cs"/>
              </a:defRPr>
            </a:lvl1pPr>
            <a:lvl2pPr marL="501091" algn="l" defTabSz="50109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2182" algn="l" defTabSz="50109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3274" algn="l" defTabSz="50109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4365" algn="l" defTabSz="50109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05456" algn="l" defTabSz="50109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6547" algn="l" defTabSz="50109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07638" algn="l" defTabSz="50109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08730" algn="l" defTabSz="50109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nb-NO" dirty="0" smtClean="0">
                <a:solidFill>
                  <a:prstClr val="black">
                    <a:alpha val="40000"/>
                  </a:prstClr>
                </a:solidFill>
              </a:rPr>
              <a:t>Prehospital klinikk Sykehuset i Vestfold og Sykehuset Telemark</a:t>
            </a:r>
            <a:endParaRPr lang="nb-NO" dirty="0"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16464" y="782083"/>
            <a:ext cx="7709342" cy="527268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3" name="Plassholder for innhold 12"/>
          <p:cNvSpPr>
            <a:spLocks noGrp="1"/>
          </p:cNvSpPr>
          <p:nvPr>
            <p:ph sz="quarter" idx="13"/>
          </p:nvPr>
        </p:nvSpPr>
        <p:spPr>
          <a:xfrm>
            <a:off x="716461" y="1520393"/>
            <a:ext cx="7709674" cy="480425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6" name="Plassholder for lysbildenumm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41606-4BD1-4B33-9648-715E06D72106}" type="slidenum">
              <a:rPr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01742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3" name="Plassholder for innhold 12"/>
          <p:cNvSpPr>
            <a:spLocks noGrp="1"/>
          </p:cNvSpPr>
          <p:nvPr>
            <p:ph sz="quarter" idx="13"/>
          </p:nvPr>
        </p:nvSpPr>
        <p:spPr>
          <a:xfrm>
            <a:off x="716461" y="1903741"/>
            <a:ext cx="7709674" cy="443601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4" name="Plassholder for tekst 11"/>
          <p:cNvSpPr>
            <a:spLocks noGrp="1"/>
          </p:cNvSpPr>
          <p:nvPr>
            <p:ph type="body" sz="quarter" idx="14"/>
          </p:nvPr>
        </p:nvSpPr>
        <p:spPr>
          <a:xfrm>
            <a:off x="716795" y="776979"/>
            <a:ext cx="4819436" cy="307730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5" name="Plassholder for bunntekst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6" name="Plassholder for lysbildenumm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4598F-E798-4B23-A059-E414FC037D37}" type="slidenum">
              <a:rPr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9837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A54C-8DD2-455D-B9D1-441CE0F0F114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28.08.2019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E4CC7-5EBF-4628-8D09-6BC65F12503F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4498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A54C-8DD2-455D-B9D1-441CE0F0F114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28.08.2019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E4CC7-5EBF-4628-8D09-6BC65F12503F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3431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3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353" indent="0">
              <a:buNone/>
              <a:defRPr sz="1200"/>
            </a:lvl2pPr>
            <a:lvl3pPr marL="910700" indent="0">
              <a:buNone/>
              <a:defRPr sz="1000"/>
            </a:lvl3pPr>
            <a:lvl4pPr marL="1366052" indent="0">
              <a:buNone/>
              <a:defRPr sz="900"/>
            </a:lvl4pPr>
            <a:lvl5pPr marL="1821398" indent="0">
              <a:buNone/>
              <a:defRPr sz="900"/>
            </a:lvl5pPr>
            <a:lvl6pPr marL="2276759" indent="0">
              <a:buNone/>
              <a:defRPr sz="900"/>
            </a:lvl6pPr>
            <a:lvl7pPr marL="2732103" indent="0">
              <a:buNone/>
              <a:defRPr sz="900"/>
            </a:lvl7pPr>
            <a:lvl8pPr marL="3187456" indent="0">
              <a:buNone/>
              <a:defRPr sz="900"/>
            </a:lvl8pPr>
            <a:lvl9pPr marL="3642804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A54C-8DD2-455D-B9D1-441CE0F0F114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28.08.2019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E4CC7-5EBF-4628-8D09-6BC65F12503F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1665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91" y="4800603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9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353" indent="0">
              <a:buNone/>
              <a:defRPr sz="2800"/>
            </a:lvl2pPr>
            <a:lvl3pPr marL="910700" indent="0">
              <a:buNone/>
              <a:defRPr sz="2400"/>
            </a:lvl3pPr>
            <a:lvl4pPr marL="1366052" indent="0">
              <a:buNone/>
              <a:defRPr sz="2000"/>
            </a:lvl4pPr>
            <a:lvl5pPr marL="1821398" indent="0">
              <a:buNone/>
              <a:defRPr sz="2000"/>
            </a:lvl5pPr>
            <a:lvl6pPr marL="2276759" indent="0">
              <a:buNone/>
              <a:defRPr sz="2000"/>
            </a:lvl6pPr>
            <a:lvl7pPr marL="2732103" indent="0">
              <a:buNone/>
              <a:defRPr sz="2000"/>
            </a:lvl7pPr>
            <a:lvl8pPr marL="3187456" indent="0">
              <a:buNone/>
              <a:defRPr sz="2000"/>
            </a:lvl8pPr>
            <a:lvl9pPr marL="3642804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9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353" indent="0">
              <a:buNone/>
              <a:defRPr sz="1200"/>
            </a:lvl2pPr>
            <a:lvl3pPr marL="910700" indent="0">
              <a:buNone/>
              <a:defRPr sz="1000"/>
            </a:lvl3pPr>
            <a:lvl4pPr marL="1366052" indent="0">
              <a:buNone/>
              <a:defRPr sz="900"/>
            </a:lvl4pPr>
            <a:lvl5pPr marL="1821398" indent="0">
              <a:buNone/>
              <a:defRPr sz="900"/>
            </a:lvl5pPr>
            <a:lvl6pPr marL="2276759" indent="0">
              <a:buNone/>
              <a:defRPr sz="900"/>
            </a:lvl6pPr>
            <a:lvl7pPr marL="2732103" indent="0">
              <a:buNone/>
              <a:defRPr sz="900"/>
            </a:lvl7pPr>
            <a:lvl8pPr marL="3187456" indent="0">
              <a:buNone/>
              <a:defRPr sz="900"/>
            </a:lvl8pPr>
            <a:lvl9pPr marL="3642804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A54C-8DD2-455D-B9D1-441CE0F0F114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28.08.2019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E4CC7-5EBF-4628-8D09-6BC65F12503F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9934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A54C-8DD2-455D-B9D1-441CE0F0F114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28.08.2019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E4CC7-5EBF-4628-8D09-6BC65F12503F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3178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72"/>
            <a:ext cx="20574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72"/>
            <a:ext cx="6019800" cy="585152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A54C-8DD2-455D-B9D1-441CE0F0F114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28.08.2019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E4CC7-5EBF-4628-8D09-6BC65F12503F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9972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out ‘section’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16464" y="782083"/>
            <a:ext cx="7709342" cy="527268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3" name="Plassholder for innhold 12"/>
          <p:cNvSpPr>
            <a:spLocks noGrp="1"/>
          </p:cNvSpPr>
          <p:nvPr>
            <p:ph sz="quarter" idx="13"/>
          </p:nvPr>
        </p:nvSpPr>
        <p:spPr>
          <a:xfrm>
            <a:off x="716461" y="1520393"/>
            <a:ext cx="7709674" cy="480425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bunntekst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5" name="Plassholder for lysbildenumm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FF79D-F5FD-4088-9034-4569F23595FE}" type="slidenum">
              <a:rPr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540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3" name="Plassholder for innhold 12"/>
          <p:cNvSpPr>
            <a:spLocks noGrp="1"/>
          </p:cNvSpPr>
          <p:nvPr>
            <p:ph sz="quarter" idx="13"/>
          </p:nvPr>
        </p:nvSpPr>
        <p:spPr>
          <a:xfrm>
            <a:off x="716461" y="1903741"/>
            <a:ext cx="7709674" cy="443601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4" name="Plassholder for tekst 11"/>
          <p:cNvSpPr>
            <a:spLocks noGrp="1"/>
          </p:cNvSpPr>
          <p:nvPr>
            <p:ph type="body" sz="quarter" idx="14"/>
          </p:nvPr>
        </p:nvSpPr>
        <p:spPr>
          <a:xfrm>
            <a:off x="716799" y="776977"/>
            <a:ext cx="4406399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5" name="Plassholder for bunntekst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6" name="Plassholder for lysbildenumm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C6AC5A-E642-406D-B049-7C1D04E87170}" type="slidenum">
              <a:rPr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0682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tel 3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4" name="Plassholder for tekst 11"/>
          <p:cNvSpPr>
            <a:spLocks noGrp="1"/>
          </p:cNvSpPr>
          <p:nvPr>
            <p:ph type="body" sz="quarter" idx="13"/>
          </p:nvPr>
        </p:nvSpPr>
        <p:spPr>
          <a:xfrm>
            <a:off x="716799" y="776977"/>
            <a:ext cx="4406399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36" name="Plassholder for innhold 35"/>
          <p:cNvSpPr>
            <a:spLocks noGrp="1"/>
          </p:cNvSpPr>
          <p:nvPr>
            <p:ph sz="quarter" idx="14"/>
          </p:nvPr>
        </p:nvSpPr>
        <p:spPr>
          <a:xfrm>
            <a:off x="716461" y="1903741"/>
            <a:ext cx="3616609" cy="443601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38" name="Plassholder for innhold 37"/>
          <p:cNvSpPr>
            <a:spLocks noGrp="1"/>
          </p:cNvSpPr>
          <p:nvPr>
            <p:ph sz="quarter" idx="15"/>
          </p:nvPr>
        </p:nvSpPr>
        <p:spPr>
          <a:xfrm>
            <a:off x="4810931" y="1903741"/>
            <a:ext cx="3615204" cy="443601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7" name="Plassholder for lysbilde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D9D87-3CD3-4C76-B243-7AFF44EEC9C6}" type="slidenum">
              <a:rPr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438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tel 3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4" name="Plassholder for tekst 11"/>
          <p:cNvSpPr>
            <a:spLocks noGrp="1"/>
          </p:cNvSpPr>
          <p:nvPr>
            <p:ph type="body" sz="quarter" idx="13"/>
          </p:nvPr>
        </p:nvSpPr>
        <p:spPr>
          <a:xfrm>
            <a:off x="716792" y="776977"/>
            <a:ext cx="4406399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36" name="Plassholder for innhold 35"/>
          <p:cNvSpPr>
            <a:spLocks noGrp="1"/>
          </p:cNvSpPr>
          <p:nvPr>
            <p:ph sz="quarter" idx="14"/>
          </p:nvPr>
        </p:nvSpPr>
        <p:spPr>
          <a:xfrm>
            <a:off x="716461" y="1903741"/>
            <a:ext cx="3616609" cy="443601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38" name="Plassholder for innhold 37"/>
          <p:cNvSpPr>
            <a:spLocks noGrp="1"/>
          </p:cNvSpPr>
          <p:nvPr>
            <p:ph sz="quarter" idx="15"/>
          </p:nvPr>
        </p:nvSpPr>
        <p:spPr>
          <a:xfrm>
            <a:off x="4810931" y="1903741"/>
            <a:ext cx="3615204" cy="443601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7" name="Plassholder for lysbilde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D9D87-3CD3-4C76-B243-7AFF44EEC9C6}" type="slidenum">
              <a:rPr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9652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tel 31"/>
          <p:cNvSpPr>
            <a:spLocks noGrp="1"/>
          </p:cNvSpPr>
          <p:nvPr>
            <p:ph type="title"/>
          </p:nvPr>
        </p:nvSpPr>
        <p:spPr>
          <a:xfrm>
            <a:off x="716462" y="1165430"/>
            <a:ext cx="4981322" cy="101566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Klikk for å redigere tittelstil</a:t>
            </a:r>
            <a:endParaRPr lang="nb-NO"/>
          </a:p>
        </p:txBody>
      </p:sp>
      <p:sp>
        <p:nvSpPr>
          <p:cNvPr id="34" name="Plassholder for tekst 11"/>
          <p:cNvSpPr>
            <a:spLocks noGrp="1"/>
          </p:cNvSpPr>
          <p:nvPr>
            <p:ph type="body" sz="quarter" idx="13"/>
          </p:nvPr>
        </p:nvSpPr>
        <p:spPr>
          <a:xfrm>
            <a:off x="716799" y="776977"/>
            <a:ext cx="4406399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36" name="Plassholder for innhold 35"/>
          <p:cNvSpPr>
            <a:spLocks noGrp="1"/>
          </p:cNvSpPr>
          <p:nvPr>
            <p:ph sz="quarter" idx="14"/>
          </p:nvPr>
        </p:nvSpPr>
        <p:spPr>
          <a:xfrm>
            <a:off x="716461" y="2958283"/>
            <a:ext cx="4981321" cy="3381481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6" name="Plassholder for bilde 2"/>
          <p:cNvSpPr>
            <a:spLocks noGrp="1"/>
          </p:cNvSpPr>
          <p:nvPr>
            <p:ph type="pic" sz="quarter" idx="15"/>
          </p:nvPr>
        </p:nvSpPr>
        <p:spPr>
          <a:xfrm>
            <a:off x="6175606" y="507673"/>
            <a:ext cx="2968394" cy="5842673"/>
          </a:xfrm>
        </p:spPr>
        <p:txBody>
          <a:bodyPr tIns="229104" bIns="1309182" anchor="ctr"/>
          <a:lstStyle>
            <a:lvl1pPr algn="ctr"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Klikk ikonet for å legge til et bilde</a:t>
            </a:r>
            <a:endParaRPr lang="nb-NO" noProof="0"/>
          </a:p>
        </p:txBody>
      </p:sp>
      <p:sp>
        <p:nvSpPr>
          <p:cNvPr id="6" name="Plassholder for bunn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7" name="Plassholder for lysbilde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35B99-3A63-4F8D-92B5-39489344BDF2}" type="slidenum">
              <a:rPr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0417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ommend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sz="quarter" idx="16"/>
          </p:nvPr>
        </p:nvSpPr>
        <p:spPr>
          <a:xfrm>
            <a:off x="705456" y="1276715"/>
            <a:ext cx="796536" cy="856683"/>
          </a:xfrm>
          <a:solidFill>
            <a:schemeClr val="accent3"/>
          </a:solidFill>
          <a:ln>
            <a:solidFill>
              <a:schemeClr val="bg1">
                <a:alpha val="0"/>
              </a:schemeClr>
            </a:solidFill>
          </a:ln>
        </p:spPr>
        <p:txBody>
          <a:bodyPr wrap="square" bIns="98194" anchor="ctr" anchorCtr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nb-NO" sz="3600" spc="36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Klikk for å redigere tekststiler i malen</a:t>
            </a:r>
          </a:p>
        </p:txBody>
      </p:sp>
      <p:sp>
        <p:nvSpPr>
          <p:cNvPr id="34" name="Plassholder for tekst 11"/>
          <p:cNvSpPr>
            <a:spLocks noGrp="1"/>
          </p:cNvSpPr>
          <p:nvPr>
            <p:ph type="body" sz="quarter" idx="13"/>
          </p:nvPr>
        </p:nvSpPr>
        <p:spPr>
          <a:xfrm>
            <a:off x="716799" y="776977"/>
            <a:ext cx="4406399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36" name="Plassholder for innhold 35"/>
          <p:cNvSpPr>
            <a:spLocks noGrp="1"/>
          </p:cNvSpPr>
          <p:nvPr>
            <p:ph sz="quarter" idx="14"/>
          </p:nvPr>
        </p:nvSpPr>
        <p:spPr>
          <a:xfrm>
            <a:off x="716461" y="2386810"/>
            <a:ext cx="3616609" cy="395294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38" name="Plassholder for innhold 37"/>
          <p:cNvSpPr>
            <a:spLocks noGrp="1"/>
          </p:cNvSpPr>
          <p:nvPr>
            <p:ph sz="quarter" idx="15"/>
          </p:nvPr>
        </p:nvSpPr>
        <p:spPr>
          <a:xfrm>
            <a:off x="4810931" y="2386818"/>
            <a:ext cx="3615204" cy="3952949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1719505" y="1213783"/>
            <a:ext cx="6706298" cy="957870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7" name="Plassholder for bunntekst 9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8" name="Plassholder for lysbildenummer 1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567B3F-D2A7-42A3-937A-3F9BF3B19202}" type="slidenum">
              <a:rPr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9392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innhold 12"/>
          <p:cNvSpPr>
            <a:spLocks noGrp="1"/>
          </p:cNvSpPr>
          <p:nvPr>
            <p:ph sz="quarter" idx="13"/>
          </p:nvPr>
        </p:nvSpPr>
        <p:spPr>
          <a:xfrm>
            <a:off x="716461" y="1165460"/>
            <a:ext cx="7709674" cy="5174329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4" name="Plassholder for tekst 11"/>
          <p:cNvSpPr>
            <a:spLocks noGrp="1"/>
          </p:cNvSpPr>
          <p:nvPr>
            <p:ph type="body" sz="quarter" idx="14"/>
          </p:nvPr>
        </p:nvSpPr>
        <p:spPr>
          <a:xfrm>
            <a:off x="716799" y="776977"/>
            <a:ext cx="4406399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4" name="Plassholder for bunntekst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5" name="Plassholder for lysbildenumm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DFEB5-565A-40A4-B088-8AE5731ADD2F}" type="slidenum">
              <a:rPr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0102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shor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7" name="Plassholder for tekst 11"/>
          <p:cNvSpPr>
            <a:spLocks noGrp="1"/>
          </p:cNvSpPr>
          <p:nvPr>
            <p:ph type="body" sz="quarter" idx="14"/>
          </p:nvPr>
        </p:nvSpPr>
        <p:spPr>
          <a:xfrm>
            <a:off x="716799" y="776977"/>
            <a:ext cx="4406399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9" name="Plassholder for innhold 8"/>
          <p:cNvSpPr>
            <a:spLocks noGrp="1"/>
          </p:cNvSpPr>
          <p:nvPr>
            <p:ph sz="quarter" idx="15"/>
          </p:nvPr>
        </p:nvSpPr>
        <p:spPr>
          <a:xfrm>
            <a:off x="716460" y="1903747"/>
            <a:ext cx="7709674" cy="685261"/>
          </a:xfrm>
          <a:noFill/>
        </p:spPr>
        <p:txBody>
          <a:bodyPr/>
          <a:lstStyle/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14" name="Plassholder for innhold 13"/>
          <p:cNvSpPr>
            <a:spLocks noGrp="1"/>
          </p:cNvSpPr>
          <p:nvPr>
            <p:ph sz="quarter" idx="16"/>
          </p:nvPr>
        </p:nvSpPr>
        <p:spPr>
          <a:xfrm>
            <a:off x="716821" y="2686419"/>
            <a:ext cx="7709011" cy="3653369"/>
          </a:xfrm>
          <a:solidFill>
            <a:schemeClr val="bg2">
              <a:lumMod val="75000"/>
              <a:alpha val="50000"/>
            </a:schemeClr>
          </a:solidFill>
        </p:spPr>
        <p:txBody>
          <a:bodyPr tIns="818236" anchor="t"/>
          <a:lstStyle>
            <a:lvl1pPr>
              <a:defRPr lang="nb-NO"/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6" name="Plassholder for bunntekst 2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8" name="Plassholder for lysbildenumm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9FADF-9213-48C2-9D4E-08EF80E5108F}" type="slidenum">
              <a:rPr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5198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o the right (W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7" name="Plassholder for tekst 11"/>
          <p:cNvSpPr>
            <a:spLocks noGrp="1"/>
          </p:cNvSpPr>
          <p:nvPr>
            <p:ph type="body" sz="quarter" idx="14"/>
          </p:nvPr>
        </p:nvSpPr>
        <p:spPr>
          <a:xfrm>
            <a:off x="716799" y="776977"/>
            <a:ext cx="4406399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9" name="Plassholder for innhold 8"/>
          <p:cNvSpPr>
            <a:spLocks noGrp="1"/>
          </p:cNvSpPr>
          <p:nvPr>
            <p:ph sz="quarter" idx="15"/>
          </p:nvPr>
        </p:nvSpPr>
        <p:spPr>
          <a:xfrm>
            <a:off x="716461" y="1903741"/>
            <a:ext cx="1748739" cy="4436018"/>
          </a:xfrm>
          <a:noFill/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4" name="Plassholder for innhold 13"/>
          <p:cNvSpPr>
            <a:spLocks noGrp="1"/>
          </p:cNvSpPr>
          <p:nvPr>
            <p:ph sz="quarter" idx="16"/>
          </p:nvPr>
        </p:nvSpPr>
        <p:spPr>
          <a:xfrm>
            <a:off x="2704159" y="1903741"/>
            <a:ext cx="5721673" cy="4436018"/>
          </a:xfrm>
          <a:solidFill>
            <a:schemeClr val="bg2">
              <a:lumMod val="75000"/>
              <a:alpha val="50000"/>
            </a:schemeClr>
          </a:solidFill>
        </p:spPr>
        <p:txBody>
          <a:bodyPr tIns="818236" anchor="t"/>
          <a:lstStyle>
            <a:lvl1pPr>
              <a:defRPr lang="nb-NO"/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6" name="Plassholder for bunntekst 2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8" name="Plassholder for lysbildenumm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53AFC-3D23-4696-A869-E94C21917C9C}" type="slidenum">
              <a:rPr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0941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o the right (Narrow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7" name="Plassholder for tekst 11"/>
          <p:cNvSpPr>
            <a:spLocks noGrp="1"/>
          </p:cNvSpPr>
          <p:nvPr>
            <p:ph type="body" sz="quarter" idx="14"/>
          </p:nvPr>
        </p:nvSpPr>
        <p:spPr>
          <a:xfrm>
            <a:off x="716799" y="776977"/>
            <a:ext cx="4406399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9" name="Plassholder for innhold 8"/>
          <p:cNvSpPr>
            <a:spLocks noGrp="1"/>
          </p:cNvSpPr>
          <p:nvPr>
            <p:ph sz="quarter" idx="15"/>
          </p:nvPr>
        </p:nvSpPr>
        <p:spPr>
          <a:xfrm>
            <a:off x="716464" y="1903741"/>
            <a:ext cx="2893938" cy="4436018"/>
          </a:xfrm>
          <a:noFill/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4" name="Plassholder for innhold 13"/>
          <p:cNvSpPr>
            <a:spLocks noGrp="1"/>
          </p:cNvSpPr>
          <p:nvPr>
            <p:ph sz="quarter" idx="16"/>
          </p:nvPr>
        </p:nvSpPr>
        <p:spPr>
          <a:xfrm>
            <a:off x="3849219" y="1903741"/>
            <a:ext cx="4576585" cy="4436018"/>
          </a:xfrm>
          <a:solidFill>
            <a:schemeClr val="bg2">
              <a:lumMod val="75000"/>
              <a:alpha val="50000"/>
            </a:schemeClr>
          </a:solidFill>
        </p:spPr>
        <p:txBody>
          <a:bodyPr tIns="818236" anchor="t"/>
          <a:lstStyle>
            <a:lvl1pPr>
              <a:defRPr lang="nb-NO"/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6" name="Plassholder for bunntekst 2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8" name="Plassholder for lysbildenumm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BF040B-04F6-4F6A-B8D9-4CC70E946BEF}" type="slidenum">
              <a:rPr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2269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ssholder for bilde 1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4593152"/>
          </a:xfrm>
          <a:solidFill>
            <a:schemeClr val="bg2">
              <a:lumMod val="75000"/>
              <a:alpha val="50000"/>
            </a:schemeClr>
          </a:solidFill>
        </p:spPr>
        <p:txBody>
          <a:bodyPr tIns="818236" anchor="t"/>
          <a:lstStyle>
            <a:lvl1pPr>
              <a:defRPr lang="nb-NO"/>
            </a:lvl1pPr>
          </a:lstStyle>
          <a:p>
            <a:pPr lvl="0"/>
            <a:endParaRPr lang="nb-NO" noProof="0"/>
          </a:p>
        </p:txBody>
      </p:sp>
      <p:sp>
        <p:nvSpPr>
          <p:cNvPr id="8" name="Tittel 7"/>
          <p:cNvSpPr>
            <a:spLocks noGrp="1"/>
          </p:cNvSpPr>
          <p:nvPr>
            <p:ph type="title"/>
          </p:nvPr>
        </p:nvSpPr>
        <p:spPr>
          <a:xfrm>
            <a:off x="716464" y="4767577"/>
            <a:ext cx="7709342" cy="527268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6" name="Plassholder for tekst 2"/>
          <p:cNvSpPr>
            <a:spLocks noGrp="1"/>
          </p:cNvSpPr>
          <p:nvPr>
            <p:ph idx="1"/>
          </p:nvPr>
        </p:nvSpPr>
        <p:spPr>
          <a:xfrm>
            <a:off x="716460" y="5505894"/>
            <a:ext cx="7709342" cy="83387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9" name="Plassholder for tekst 11"/>
          <p:cNvSpPr>
            <a:spLocks noGrp="1"/>
          </p:cNvSpPr>
          <p:nvPr>
            <p:ph type="body" sz="quarter" idx="13"/>
          </p:nvPr>
        </p:nvSpPr>
        <p:spPr>
          <a:xfrm>
            <a:off x="684637" y="776993"/>
            <a:ext cx="4472494" cy="257272"/>
          </a:xfrm>
          <a:solidFill>
            <a:schemeClr val="bg1">
              <a:alpha val="90000"/>
            </a:schemeClr>
          </a:solidFill>
        </p:spPr>
        <p:txBody>
          <a:bodyPr wrap="none" lIns="32728" rIns="32728" bIns="26184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6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7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F9F3C-540B-4044-852B-51C92BC1E542}" type="slidenum">
              <a:rPr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1859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ssholder for bilde 30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  <a:solidFill>
            <a:schemeClr val="bg2">
              <a:lumMod val="75000"/>
              <a:alpha val="50000"/>
            </a:schemeClr>
          </a:solidFill>
        </p:spPr>
        <p:txBody>
          <a:bodyPr tIns="818236" anchor="t"/>
          <a:lstStyle>
            <a:lvl1pPr>
              <a:defRPr lang="nb-NO"/>
            </a:lvl1pPr>
          </a:lstStyle>
          <a:p>
            <a:pPr lvl="0"/>
            <a:endParaRPr lang="nb-NO" noProof="0"/>
          </a:p>
        </p:txBody>
      </p:sp>
      <p:sp>
        <p:nvSpPr>
          <p:cNvPr id="14" name="Plassholder for tekst 11"/>
          <p:cNvSpPr>
            <a:spLocks noGrp="1"/>
          </p:cNvSpPr>
          <p:nvPr>
            <p:ph type="body" sz="quarter" idx="13"/>
          </p:nvPr>
        </p:nvSpPr>
        <p:spPr>
          <a:xfrm>
            <a:off x="684637" y="776993"/>
            <a:ext cx="4472494" cy="257272"/>
          </a:xfrm>
          <a:solidFill>
            <a:schemeClr val="bg1">
              <a:alpha val="90000"/>
            </a:schemeClr>
          </a:solidFill>
        </p:spPr>
        <p:txBody>
          <a:bodyPr wrap="none" lIns="32728" rIns="32728" bIns="26184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5"/>
          </p:nvPr>
        </p:nvSpPr>
        <p:spPr>
          <a:xfrm>
            <a:off x="6175673" y="6138096"/>
            <a:ext cx="2250491" cy="719905"/>
          </a:xfrm>
          <a:solidFill>
            <a:schemeClr val="bg1"/>
          </a:solidFill>
        </p:spPr>
        <p:txBody>
          <a:bodyPr lIns="196376" tIns="65460" rIns="196376" bIns="147284" anchor="b">
            <a:spAutoFit/>
          </a:bodyPr>
          <a:lstStyle>
            <a:lvl1pPr>
              <a:defRPr lang="nb-NO" sz="1200"/>
            </a:lvl1pPr>
            <a:lvl2pPr>
              <a:defRPr lang="nb-NO"/>
            </a:lvl2pPr>
            <a:lvl3pPr>
              <a:defRPr lang="nb-NO"/>
            </a:lvl3pPr>
            <a:lvl4pPr>
              <a:defRPr lang="nb-NO"/>
            </a:lvl4pPr>
            <a:lvl5pPr>
              <a:defRPr lang="nb-NO"/>
            </a:lvl5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5" name="Plassholder for bunn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40000"/>
                  </a:schemeClr>
                </a:solidFill>
              </a:defRPr>
            </a:lvl1pPr>
          </a:lstStyle>
          <a:p>
            <a:pPr>
              <a:defRPr/>
            </a:pPr>
            <a:r>
              <a:rPr lang="nb-NO">
                <a:solidFill>
                  <a:prstClr val="white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6" name="Plassholder for lysbilde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40000"/>
                  </a:schemeClr>
                </a:solidFill>
              </a:defRPr>
            </a:lvl1pPr>
          </a:lstStyle>
          <a:p>
            <a:pPr>
              <a:defRPr/>
            </a:pPr>
            <a:fld id="{BFFA6D39-CFE6-49E6-9AD4-300D00946A99}" type="slidenum">
              <a:rPr>
                <a:solidFill>
                  <a:prstClr val="white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white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903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ssholder for bilde 30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  <a:solidFill>
            <a:schemeClr val="bg2">
              <a:lumMod val="75000"/>
              <a:alpha val="50000"/>
            </a:schemeClr>
          </a:solidFill>
        </p:spPr>
        <p:txBody>
          <a:bodyPr tIns="818236" anchor="t"/>
          <a:lstStyle>
            <a:lvl1pPr>
              <a:defRPr lang="nb-NO"/>
            </a:lvl1pPr>
          </a:lstStyle>
          <a:p>
            <a:pPr lvl="0"/>
            <a:endParaRPr lang="nb-NO" noProof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5"/>
          </p:nvPr>
        </p:nvSpPr>
        <p:spPr>
          <a:xfrm>
            <a:off x="716460" y="3908011"/>
            <a:ext cx="7709674" cy="2431753"/>
          </a:xfrm>
          <a:effectLst>
            <a:outerShdw blurRad="25400" dir="5400000" algn="tl" rotWithShape="0">
              <a:srgbClr val="000000">
                <a:alpha val="35000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  <a:lvl2pPr algn="ctr">
              <a:buClrTx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716464" y="3165366"/>
            <a:ext cx="7709342" cy="527268"/>
          </a:xfrm>
          <a:effectLst>
            <a:outerShdw blurRad="25400" dir="5400000" algn="tl" rotWithShape="0">
              <a:srgbClr val="000000">
                <a:alpha val="35000"/>
              </a:srgbClr>
            </a:outerShdw>
          </a:effectLst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6" name="Plassholder for bunn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40000"/>
                  </a:schemeClr>
                </a:solidFill>
              </a:defRPr>
            </a:lvl1pPr>
          </a:lstStyle>
          <a:p>
            <a:pPr>
              <a:defRPr/>
            </a:pPr>
            <a:r>
              <a:rPr lang="nb-NO">
                <a:solidFill>
                  <a:prstClr val="white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7" name="Plassholder for lysbilde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40000"/>
                  </a:schemeClr>
                </a:solidFill>
              </a:defRPr>
            </a:lvl1pPr>
          </a:lstStyle>
          <a:p>
            <a:pPr>
              <a:defRPr/>
            </a:pPr>
            <a:fld id="{87E99BA3-A260-4AF4-91F4-EEC4D0ACBDA4}" type="slidenum">
              <a:rPr>
                <a:solidFill>
                  <a:prstClr val="white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white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2997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etch with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ssholder for bilde 30"/>
          <p:cNvSpPr>
            <a:spLocks noGrp="1"/>
          </p:cNvSpPr>
          <p:nvPr>
            <p:ph type="pic" sz="quarter" idx="14"/>
          </p:nvPr>
        </p:nvSpPr>
        <p:spPr>
          <a:xfrm>
            <a:off x="716795" y="1396106"/>
            <a:ext cx="7709342" cy="4943683"/>
          </a:xfrm>
          <a:solidFill>
            <a:srgbClr val="FFFFFF"/>
          </a:solidFill>
        </p:spPr>
        <p:txBody>
          <a:bodyPr bIns="1309182" anchor="ctr"/>
          <a:lstStyle>
            <a:lvl1pPr algn="ctr"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endParaRPr lang="nb-NO" noProof="0"/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5"/>
          </p:nvPr>
        </p:nvSpPr>
        <p:spPr>
          <a:xfrm>
            <a:off x="716795" y="776982"/>
            <a:ext cx="7709342" cy="420491"/>
          </a:xfrm>
          <a:noFill/>
        </p:spPr>
        <p:txBody>
          <a:bodyPr wrap="square" tIns="32728" bIns="130921" anchor="t">
            <a:spAutoFit/>
          </a:bodyPr>
          <a:lstStyle>
            <a:lvl1pPr algn="ctr">
              <a:defRPr lang="nb-NO"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lang="nb-NO"/>
            </a:lvl2pPr>
            <a:lvl3pPr>
              <a:defRPr lang="nb-NO"/>
            </a:lvl3pPr>
            <a:lvl4pPr>
              <a:defRPr lang="nb-NO"/>
            </a:lvl4pPr>
            <a:lvl5pPr>
              <a:defRPr lang="nb-NO"/>
            </a:lvl5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4" name="Plassholder for bunntekst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97113-522D-4A61-BFF4-86E2B5EEEF87}" type="slidenum">
              <a:rPr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076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tel 31"/>
          <p:cNvSpPr>
            <a:spLocks noGrp="1"/>
          </p:cNvSpPr>
          <p:nvPr>
            <p:ph type="title"/>
          </p:nvPr>
        </p:nvSpPr>
        <p:spPr>
          <a:xfrm>
            <a:off x="716461" y="1165430"/>
            <a:ext cx="4981322" cy="101566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Klikk for å redigere tittelstil</a:t>
            </a:r>
            <a:endParaRPr lang="nb-NO"/>
          </a:p>
        </p:txBody>
      </p:sp>
      <p:sp>
        <p:nvSpPr>
          <p:cNvPr id="34" name="Plassholder for tekst 11"/>
          <p:cNvSpPr>
            <a:spLocks noGrp="1"/>
          </p:cNvSpPr>
          <p:nvPr>
            <p:ph type="body" sz="quarter" idx="13"/>
          </p:nvPr>
        </p:nvSpPr>
        <p:spPr>
          <a:xfrm>
            <a:off x="716792" y="776977"/>
            <a:ext cx="4406399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36" name="Plassholder for innhold 35"/>
          <p:cNvSpPr>
            <a:spLocks noGrp="1"/>
          </p:cNvSpPr>
          <p:nvPr>
            <p:ph sz="quarter" idx="14"/>
          </p:nvPr>
        </p:nvSpPr>
        <p:spPr>
          <a:xfrm>
            <a:off x="716461" y="2958278"/>
            <a:ext cx="4981321" cy="3381481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6" name="Plassholder for bilde 2"/>
          <p:cNvSpPr>
            <a:spLocks noGrp="1"/>
          </p:cNvSpPr>
          <p:nvPr>
            <p:ph type="pic" sz="quarter" idx="15"/>
          </p:nvPr>
        </p:nvSpPr>
        <p:spPr>
          <a:xfrm>
            <a:off x="6175606" y="507664"/>
            <a:ext cx="2968394" cy="5842673"/>
          </a:xfrm>
        </p:spPr>
        <p:txBody>
          <a:bodyPr tIns="229900" bIns="1313712" anchor="ctr"/>
          <a:lstStyle>
            <a:lvl1pPr algn="ctr"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Klikk ikonet for å legge til et bilde</a:t>
            </a:r>
            <a:endParaRPr lang="nb-NO" noProof="0"/>
          </a:p>
        </p:txBody>
      </p:sp>
      <p:sp>
        <p:nvSpPr>
          <p:cNvPr id="6" name="Plassholder for bunn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7" name="Plassholder for lysbilde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35B99-3A63-4F8D-92B5-39489344BDF2}" type="slidenum">
              <a:rPr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0189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2" name="Plassholder for tekst 11"/>
          <p:cNvSpPr>
            <a:spLocks noGrp="1"/>
          </p:cNvSpPr>
          <p:nvPr>
            <p:ph type="body" sz="quarter" idx="14"/>
          </p:nvPr>
        </p:nvSpPr>
        <p:spPr>
          <a:xfrm>
            <a:off x="716799" y="776977"/>
            <a:ext cx="4406399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4" name="Plassholder for bunntekst 7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5" name="Plassholder for lysbildenumm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1A00C-BEDF-42AB-9819-865FD7FAC548}" type="slidenum">
              <a:rPr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2150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3" name="Plassholder for lysbildenumm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152DD-020F-4DAD-8431-BD7F6690828A}" type="slidenum">
              <a:rPr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8111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out ‘section’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16464" y="782083"/>
            <a:ext cx="7709342" cy="527268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3" name="Plassholder for innhold 12"/>
          <p:cNvSpPr>
            <a:spLocks noGrp="1"/>
          </p:cNvSpPr>
          <p:nvPr>
            <p:ph sz="quarter" idx="13"/>
          </p:nvPr>
        </p:nvSpPr>
        <p:spPr>
          <a:xfrm>
            <a:off x="716461" y="1520393"/>
            <a:ext cx="7709674" cy="480425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bunntekst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5" name="Plassholder for lysbildenumm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FF79D-F5FD-4088-9034-4569F23595FE}" type="slidenum">
              <a:rPr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4768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3" name="Plassholder for innhold 12"/>
          <p:cNvSpPr>
            <a:spLocks noGrp="1"/>
          </p:cNvSpPr>
          <p:nvPr>
            <p:ph sz="quarter" idx="13"/>
          </p:nvPr>
        </p:nvSpPr>
        <p:spPr>
          <a:xfrm>
            <a:off x="716461" y="1903741"/>
            <a:ext cx="7709674" cy="443601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4" name="Plassholder for tekst 11"/>
          <p:cNvSpPr>
            <a:spLocks noGrp="1"/>
          </p:cNvSpPr>
          <p:nvPr>
            <p:ph type="body" sz="quarter" idx="14"/>
          </p:nvPr>
        </p:nvSpPr>
        <p:spPr>
          <a:xfrm>
            <a:off x="716799" y="776977"/>
            <a:ext cx="4406399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5" name="Plassholder for bunntekst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6" name="Plassholder for lysbildenumm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C6AC5A-E642-406D-B049-7C1D04E87170}" type="slidenum">
              <a:rPr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7298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tel 3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4" name="Plassholder for tekst 11"/>
          <p:cNvSpPr>
            <a:spLocks noGrp="1"/>
          </p:cNvSpPr>
          <p:nvPr>
            <p:ph type="body" sz="quarter" idx="13"/>
          </p:nvPr>
        </p:nvSpPr>
        <p:spPr>
          <a:xfrm>
            <a:off x="716799" y="776977"/>
            <a:ext cx="4406399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36" name="Plassholder for innhold 35"/>
          <p:cNvSpPr>
            <a:spLocks noGrp="1"/>
          </p:cNvSpPr>
          <p:nvPr>
            <p:ph sz="quarter" idx="14"/>
          </p:nvPr>
        </p:nvSpPr>
        <p:spPr>
          <a:xfrm>
            <a:off x="716461" y="1903741"/>
            <a:ext cx="3616609" cy="443601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38" name="Plassholder for innhold 37"/>
          <p:cNvSpPr>
            <a:spLocks noGrp="1"/>
          </p:cNvSpPr>
          <p:nvPr>
            <p:ph sz="quarter" idx="15"/>
          </p:nvPr>
        </p:nvSpPr>
        <p:spPr>
          <a:xfrm>
            <a:off x="4810931" y="1903741"/>
            <a:ext cx="3615204" cy="443601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7" name="Plassholder for lysbilde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D9D87-3CD3-4C76-B243-7AFF44EEC9C6}" type="slidenum">
              <a:rPr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8894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tel 31"/>
          <p:cNvSpPr>
            <a:spLocks noGrp="1"/>
          </p:cNvSpPr>
          <p:nvPr>
            <p:ph type="title"/>
          </p:nvPr>
        </p:nvSpPr>
        <p:spPr>
          <a:xfrm>
            <a:off x="716462" y="1165430"/>
            <a:ext cx="4981322" cy="101566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Klikk for å redigere tittelstil</a:t>
            </a:r>
            <a:endParaRPr lang="nb-NO"/>
          </a:p>
        </p:txBody>
      </p:sp>
      <p:sp>
        <p:nvSpPr>
          <p:cNvPr id="34" name="Plassholder for tekst 11"/>
          <p:cNvSpPr>
            <a:spLocks noGrp="1"/>
          </p:cNvSpPr>
          <p:nvPr>
            <p:ph type="body" sz="quarter" idx="13"/>
          </p:nvPr>
        </p:nvSpPr>
        <p:spPr>
          <a:xfrm>
            <a:off x="716799" y="776977"/>
            <a:ext cx="4406399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36" name="Plassholder for innhold 35"/>
          <p:cNvSpPr>
            <a:spLocks noGrp="1"/>
          </p:cNvSpPr>
          <p:nvPr>
            <p:ph sz="quarter" idx="14"/>
          </p:nvPr>
        </p:nvSpPr>
        <p:spPr>
          <a:xfrm>
            <a:off x="716461" y="2958283"/>
            <a:ext cx="4981321" cy="3381481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6" name="Plassholder for bilde 2"/>
          <p:cNvSpPr>
            <a:spLocks noGrp="1"/>
          </p:cNvSpPr>
          <p:nvPr>
            <p:ph type="pic" sz="quarter" idx="15"/>
          </p:nvPr>
        </p:nvSpPr>
        <p:spPr>
          <a:xfrm>
            <a:off x="6175606" y="507673"/>
            <a:ext cx="2968394" cy="5842673"/>
          </a:xfrm>
        </p:spPr>
        <p:txBody>
          <a:bodyPr tIns="229432" bIns="1311054" anchor="ctr"/>
          <a:lstStyle>
            <a:lvl1pPr algn="ctr"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Klikk ikonet for å legge til et bilde</a:t>
            </a:r>
            <a:endParaRPr lang="nb-NO" noProof="0"/>
          </a:p>
        </p:txBody>
      </p:sp>
      <p:sp>
        <p:nvSpPr>
          <p:cNvPr id="6" name="Plassholder for bunn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7" name="Plassholder for lysbilde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35B99-3A63-4F8D-92B5-39489344BDF2}" type="slidenum">
              <a:rPr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1702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ommend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sz="quarter" idx="16"/>
          </p:nvPr>
        </p:nvSpPr>
        <p:spPr>
          <a:xfrm>
            <a:off x="705456" y="1276715"/>
            <a:ext cx="796536" cy="856683"/>
          </a:xfrm>
          <a:solidFill>
            <a:schemeClr val="accent3"/>
          </a:solidFill>
          <a:ln>
            <a:solidFill>
              <a:schemeClr val="bg1">
                <a:alpha val="0"/>
              </a:schemeClr>
            </a:solidFill>
          </a:ln>
        </p:spPr>
        <p:txBody>
          <a:bodyPr wrap="square" bIns="98332" anchor="ctr" anchorCtr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nb-NO" sz="3600" spc="36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Klikk for å redigere tekststiler i malen</a:t>
            </a:r>
          </a:p>
        </p:txBody>
      </p:sp>
      <p:sp>
        <p:nvSpPr>
          <p:cNvPr id="34" name="Plassholder for tekst 11"/>
          <p:cNvSpPr>
            <a:spLocks noGrp="1"/>
          </p:cNvSpPr>
          <p:nvPr>
            <p:ph type="body" sz="quarter" idx="13"/>
          </p:nvPr>
        </p:nvSpPr>
        <p:spPr>
          <a:xfrm>
            <a:off x="716799" y="776977"/>
            <a:ext cx="4406399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36" name="Plassholder for innhold 35"/>
          <p:cNvSpPr>
            <a:spLocks noGrp="1"/>
          </p:cNvSpPr>
          <p:nvPr>
            <p:ph sz="quarter" idx="14"/>
          </p:nvPr>
        </p:nvSpPr>
        <p:spPr>
          <a:xfrm>
            <a:off x="716461" y="2386810"/>
            <a:ext cx="3616609" cy="395294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38" name="Plassholder for innhold 37"/>
          <p:cNvSpPr>
            <a:spLocks noGrp="1"/>
          </p:cNvSpPr>
          <p:nvPr>
            <p:ph sz="quarter" idx="15"/>
          </p:nvPr>
        </p:nvSpPr>
        <p:spPr>
          <a:xfrm>
            <a:off x="4810931" y="2386818"/>
            <a:ext cx="3615204" cy="3952949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1719505" y="1213783"/>
            <a:ext cx="6706298" cy="957870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7" name="Plassholder for bunntekst 9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8" name="Plassholder for lysbildenummer 1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567B3F-D2A7-42A3-937A-3F9BF3B19202}" type="slidenum">
              <a:rPr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8295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innhold 12"/>
          <p:cNvSpPr>
            <a:spLocks noGrp="1"/>
          </p:cNvSpPr>
          <p:nvPr>
            <p:ph sz="quarter" idx="13"/>
          </p:nvPr>
        </p:nvSpPr>
        <p:spPr>
          <a:xfrm>
            <a:off x="716461" y="1165448"/>
            <a:ext cx="7709674" cy="5174329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4" name="Plassholder for tekst 11"/>
          <p:cNvSpPr>
            <a:spLocks noGrp="1"/>
          </p:cNvSpPr>
          <p:nvPr>
            <p:ph type="body" sz="quarter" idx="14"/>
          </p:nvPr>
        </p:nvSpPr>
        <p:spPr>
          <a:xfrm>
            <a:off x="716799" y="776977"/>
            <a:ext cx="4406399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4" name="Plassholder for bunntekst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5" name="Plassholder for lysbildenumm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DFEB5-565A-40A4-B088-8AE5731ADD2F}" type="slidenum">
              <a:rPr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5360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shor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7" name="Plassholder for tekst 11"/>
          <p:cNvSpPr>
            <a:spLocks noGrp="1"/>
          </p:cNvSpPr>
          <p:nvPr>
            <p:ph type="body" sz="quarter" idx="14"/>
          </p:nvPr>
        </p:nvSpPr>
        <p:spPr>
          <a:xfrm>
            <a:off x="716799" y="776977"/>
            <a:ext cx="4406399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9" name="Plassholder for innhold 8"/>
          <p:cNvSpPr>
            <a:spLocks noGrp="1"/>
          </p:cNvSpPr>
          <p:nvPr>
            <p:ph sz="quarter" idx="15"/>
          </p:nvPr>
        </p:nvSpPr>
        <p:spPr>
          <a:xfrm>
            <a:off x="716460" y="1903747"/>
            <a:ext cx="7709674" cy="685261"/>
          </a:xfrm>
          <a:noFill/>
        </p:spPr>
        <p:txBody>
          <a:bodyPr/>
          <a:lstStyle/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14" name="Plassholder for innhold 13"/>
          <p:cNvSpPr>
            <a:spLocks noGrp="1"/>
          </p:cNvSpPr>
          <p:nvPr>
            <p:ph sz="quarter" idx="16"/>
          </p:nvPr>
        </p:nvSpPr>
        <p:spPr>
          <a:xfrm>
            <a:off x="716809" y="2686407"/>
            <a:ext cx="7709011" cy="3653369"/>
          </a:xfrm>
          <a:solidFill>
            <a:schemeClr val="bg2">
              <a:lumMod val="75000"/>
              <a:alpha val="50000"/>
            </a:schemeClr>
          </a:solidFill>
        </p:spPr>
        <p:txBody>
          <a:bodyPr tIns="819406" anchor="t"/>
          <a:lstStyle>
            <a:lvl1pPr>
              <a:defRPr lang="nb-NO"/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6" name="Plassholder for bunntekst 2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8" name="Plassholder for lysbildenumm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9FADF-9213-48C2-9D4E-08EF80E5108F}" type="slidenum">
              <a:rPr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9101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o the right (W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7" name="Plassholder for tekst 11"/>
          <p:cNvSpPr>
            <a:spLocks noGrp="1"/>
          </p:cNvSpPr>
          <p:nvPr>
            <p:ph type="body" sz="quarter" idx="14"/>
          </p:nvPr>
        </p:nvSpPr>
        <p:spPr>
          <a:xfrm>
            <a:off x="716799" y="776977"/>
            <a:ext cx="4406399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9" name="Plassholder for innhold 8"/>
          <p:cNvSpPr>
            <a:spLocks noGrp="1"/>
          </p:cNvSpPr>
          <p:nvPr>
            <p:ph sz="quarter" idx="15"/>
          </p:nvPr>
        </p:nvSpPr>
        <p:spPr>
          <a:xfrm>
            <a:off x="716461" y="1903741"/>
            <a:ext cx="1748739" cy="4436018"/>
          </a:xfrm>
          <a:noFill/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4" name="Plassholder for innhold 13"/>
          <p:cNvSpPr>
            <a:spLocks noGrp="1"/>
          </p:cNvSpPr>
          <p:nvPr>
            <p:ph sz="quarter" idx="16"/>
          </p:nvPr>
        </p:nvSpPr>
        <p:spPr>
          <a:xfrm>
            <a:off x="2704147" y="1903741"/>
            <a:ext cx="5721673" cy="4436018"/>
          </a:xfrm>
          <a:solidFill>
            <a:schemeClr val="bg2">
              <a:lumMod val="75000"/>
              <a:alpha val="50000"/>
            </a:schemeClr>
          </a:solidFill>
        </p:spPr>
        <p:txBody>
          <a:bodyPr tIns="819406" anchor="t"/>
          <a:lstStyle>
            <a:lvl1pPr>
              <a:defRPr lang="nb-NO"/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6" name="Plassholder for bunntekst 2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8" name="Plassholder for lysbildenumm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53AFC-3D23-4696-A869-E94C21917C9C}" type="slidenum">
              <a:rPr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877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ommend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sz="quarter" idx="16"/>
          </p:nvPr>
        </p:nvSpPr>
        <p:spPr>
          <a:xfrm>
            <a:off x="705454" y="1276715"/>
            <a:ext cx="796536" cy="856683"/>
          </a:xfrm>
          <a:solidFill>
            <a:schemeClr val="accent3"/>
          </a:solidFill>
          <a:ln>
            <a:solidFill>
              <a:schemeClr val="bg1">
                <a:alpha val="0"/>
              </a:schemeClr>
            </a:solidFill>
          </a:ln>
        </p:spPr>
        <p:txBody>
          <a:bodyPr wrap="square" bIns="98528" anchor="ctr" anchorCtr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nb-NO" sz="3600" spc="36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Klikk for å redigere tekststiler i malen</a:t>
            </a:r>
          </a:p>
        </p:txBody>
      </p:sp>
      <p:sp>
        <p:nvSpPr>
          <p:cNvPr id="34" name="Plassholder for tekst 11"/>
          <p:cNvSpPr>
            <a:spLocks noGrp="1"/>
          </p:cNvSpPr>
          <p:nvPr>
            <p:ph type="body" sz="quarter" idx="13"/>
          </p:nvPr>
        </p:nvSpPr>
        <p:spPr>
          <a:xfrm>
            <a:off x="716792" y="776977"/>
            <a:ext cx="4406399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36" name="Plassholder for innhold 35"/>
          <p:cNvSpPr>
            <a:spLocks noGrp="1"/>
          </p:cNvSpPr>
          <p:nvPr>
            <p:ph sz="quarter" idx="14"/>
          </p:nvPr>
        </p:nvSpPr>
        <p:spPr>
          <a:xfrm>
            <a:off x="716461" y="2386810"/>
            <a:ext cx="3616609" cy="395294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38" name="Plassholder for innhold 37"/>
          <p:cNvSpPr>
            <a:spLocks noGrp="1"/>
          </p:cNvSpPr>
          <p:nvPr>
            <p:ph sz="quarter" idx="15"/>
          </p:nvPr>
        </p:nvSpPr>
        <p:spPr>
          <a:xfrm>
            <a:off x="4810931" y="2386810"/>
            <a:ext cx="3615204" cy="3952949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1719505" y="1213779"/>
            <a:ext cx="6706298" cy="957870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7" name="Plassholder for bunntekst 9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8" name="Plassholder for lysbildenummer 1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567B3F-D2A7-42A3-937A-3F9BF3B19202}" type="slidenum">
              <a:rPr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3858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o the right (Narrow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7" name="Plassholder for tekst 11"/>
          <p:cNvSpPr>
            <a:spLocks noGrp="1"/>
          </p:cNvSpPr>
          <p:nvPr>
            <p:ph type="body" sz="quarter" idx="14"/>
          </p:nvPr>
        </p:nvSpPr>
        <p:spPr>
          <a:xfrm>
            <a:off x="716799" y="776977"/>
            <a:ext cx="4406399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9" name="Plassholder for innhold 8"/>
          <p:cNvSpPr>
            <a:spLocks noGrp="1"/>
          </p:cNvSpPr>
          <p:nvPr>
            <p:ph sz="quarter" idx="15"/>
          </p:nvPr>
        </p:nvSpPr>
        <p:spPr>
          <a:xfrm>
            <a:off x="716464" y="1903741"/>
            <a:ext cx="2893938" cy="4436018"/>
          </a:xfrm>
          <a:noFill/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4" name="Plassholder for innhold 13"/>
          <p:cNvSpPr>
            <a:spLocks noGrp="1"/>
          </p:cNvSpPr>
          <p:nvPr>
            <p:ph sz="quarter" idx="16"/>
          </p:nvPr>
        </p:nvSpPr>
        <p:spPr>
          <a:xfrm>
            <a:off x="3849219" y="1903741"/>
            <a:ext cx="4576585" cy="4436018"/>
          </a:xfrm>
          <a:solidFill>
            <a:schemeClr val="bg2">
              <a:lumMod val="75000"/>
              <a:alpha val="50000"/>
            </a:schemeClr>
          </a:solidFill>
        </p:spPr>
        <p:txBody>
          <a:bodyPr tIns="819406" anchor="t"/>
          <a:lstStyle>
            <a:lvl1pPr>
              <a:defRPr lang="nb-NO"/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6" name="Plassholder for bunntekst 2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8" name="Plassholder for lysbildenumm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BF040B-04F6-4F6A-B8D9-4CC70E946BEF}" type="slidenum">
              <a:rPr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8855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ssholder for bilde 1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4593152"/>
          </a:xfrm>
          <a:solidFill>
            <a:schemeClr val="bg2">
              <a:lumMod val="75000"/>
              <a:alpha val="50000"/>
            </a:schemeClr>
          </a:solidFill>
        </p:spPr>
        <p:txBody>
          <a:bodyPr tIns="819406" anchor="t"/>
          <a:lstStyle>
            <a:lvl1pPr>
              <a:defRPr lang="nb-NO"/>
            </a:lvl1pPr>
          </a:lstStyle>
          <a:p>
            <a:pPr lvl="0"/>
            <a:endParaRPr lang="nb-NO" noProof="0"/>
          </a:p>
        </p:txBody>
      </p:sp>
      <p:sp>
        <p:nvSpPr>
          <p:cNvPr id="8" name="Tittel 7"/>
          <p:cNvSpPr>
            <a:spLocks noGrp="1"/>
          </p:cNvSpPr>
          <p:nvPr>
            <p:ph type="title"/>
          </p:nvPr>
        </p:nvSpPr>
        <p:spPr>
          <a:xfrm>
            <a:off x="716464" y="4767577"/>
            <a:ext cx="7709342" cy="527268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6" name="Plassholder for tekst 2"/>
          <p:cNvSpPr>
            <a:spLocks noGrp="1"/>
          </p:cNvSpPr>
          <p:nvPr>
            <p:ph idx="1"/>
          </p:nvPr>
        </p:nvSpPr>
        <p:spPr>
          <a:xfrm>
            <a:off x="716460" y="5505894"/>
            <a:ext cx="7709342" cy="83387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9" name="Plassholder for tekst 11"/>
          <p:cNvSpPr>
            <a:spLocks noGrp="1"/>
          </p:cNvSpPr>
          <p:nvPr>
            <p:ph type="body" sz="quarter" idx="13"/>
          </p:nvPr>
        </p:nvSpPr>
        <p:spPr>
          <a:xfrm>
            <a:off x="684628" y="776986"/>
            <a:ext cx="4472591" cy="257309"/>
          </a:xfrm>
          <a:solidFill>
            <a:schemeClr val="bg1">
              <a:alpha val="90000"/>
            </a:schemeClr>
          </a:solidFill>
        </p:spPr>
        <p:txBody>
          <a:bodyPr wrap="none" lIns="32776" rIns="32776" bIns="26221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6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7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F9F3C-540B-4044-852B-51C92BC1E542}" type="slidenum">
              <a:rPr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5762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ssholder for bilde 30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  <a:solidFill>
            <a:schemeClr val="bg2">
              <a:lumMod val="75000"/>
              <a:alpha val="50000"/>
            </a:schemeClr>
          </a:solidFill>
        </p:spPr>
        <p:txBody>
          <a:bodyPr tIns="819406" anchor="t"/>
          <a:lstStyle>
            <a:lvl1pPr>
              <a:defRPr lang="nb-NO"/>
            </a:lvl1pPr>
          </a:lstStyle>
          <a:p>
            <a:pPr lvl="0"/>
            <a:endParaRPr lang="nb-NO" noProof="0"/>
          </a:p>
        </p:txBody>
      </p:sp>
      <p:sp>
        <p:nvSpPr>
          <p:cNvPr id="14" name="Plassholder for tekst 11"/>
          <p:cNvSpPr>
            <a:spLocks noGrp="1"/>
          </p:cNvSpPr>
          <p:nvPr>
            <p:ph type="body" sz="quarter" idx="13"/>
          </p:nvPr>
        </p:nvSpPr>
        <p:spPr>
          <a:xfrm>
            <a:off x="684628" y="776986"/>
            <a:ext cx="4472591" cy="257309"/>
          </a:xfrm>
          <a:solidFill>
            <a:schemeClr val="bg1">
              <a:alpha val="90000"/>
            </a:schemeClr>
          </a:solidFill>
        </p:spPr>
        <p:txBody>
          <a:bodyPr wrap="none" lIns="32776" rIns="32776" bIns="26221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5"/>
          </p:nvPr>
        </p:nvSpPr>
        <p:spPr>
          <a:xfrm>
            <a:off x="6175661" y="6138096"/>
            <a:ext cx="2250491" cy="719905"/>
          </a:xfrm>
          <a:solidFill>
            <a:schemeClr val="bg1"/>
          </a:solidFill>
        </p:spPr>
        <p:txBody>
          <a:bodyPr lIns="196657" tIns="65554" rIns="196657" bIns="147492" anchor="b">
            <a:spAutoFit/>
          </a:bodyPr>
          <a:lstStyle>
            <a:lvl1pPr>
              <a:defRPr lang="nb-NO" sz="1200"/>
            </a:lvl1pPr>
            <a:lvl2pPr>
              <a:defRPr lang="nb-NO"/>
            </a:lvl2pPr>
            <a:lvl3pPr>
              <a:defRPr lang="nb-NO"/>
            </a:lvl3pPr>
            <a:lvl4pPr>
              <a:defRPr lang="nb-NO"/>
            </a:lvl4pPr>
            <a:lvl5pPr>
              <a:defRPr lang="nb-NO"/>
            </a:lvl5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5" name="Plassholder for bunn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40000"/>
                  </a:schemeClr>
                </a:solidFill>
              </a:defRPr>
            </a:lvl1pPr>
          </a:lstStyle>
          <a:p>
            <a:pPr>
              <a:defRPr/>
            </a:pPr>
            <a:r>
              <a:rPr lang="nb-NO">
                <a:solidFill>
                  <a:prstClr val="white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6" name="Plassholder for lysbilde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40000"/>
                  </a:schemeClr>
                </a:solidFill>
              </a:defRPr>
            </a:lvl1pPr>
          </a:lstStyle>
          <a:p>
            <a:pPr>
              <a:defRPr/>
            </a:pPr>
            <a:fld id="{BFFA6D39-CFE6-49E6-9AD4-300D00946A99}" type="slidenum">
              <a:rPr>
                <a:solidFill>
                  <a:prstClr val="white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white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4899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ssholder for bilde 30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  <a:solidFill>
            <a:schemeClr val="bg2">
              <a:lumMod val="75000"/>
              <a:alpha val="50000"/>
            </a:schemeClr>
          </a:solidFill>
        </p:spPr>
        <p:txBody>
          <a:bodyPr tIns="819406" anchor="t"/>
          <a:lstStyle>
            <a:lvl1pPr>
              <a:defRPr lang="nb-NO"/>
            </a:lvl1pPr>
          </a:lstStyle>
          <a:p>
            <a:pPr lvl="0"/>
            <a:endParaRPr lang="nb-NO" noProof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5"/>
          </p:nvPr>
        </p:nvSpPr>
        <p:spPr>
          <a:xfrm>
            <a:off x="716460" y="3908011"/>
            <a:ext cx="7709674" cy="2431753"/>
          </a:xfrm>
          <a:effectLst>
            <a:outerShdw blurRad="25400" dir="5400000" algn="tl" rotWithShape="0">
              <a:srgbClr val="000000">
                <a:alpha val="35000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  <a:lvl2pPr algn="ctr">
              <a:buClrTx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716464" y="3165366"/>
            <a:ext cx="7709342" cy="527268"/>
          </a:xfrm>
          <a:effectLst>
            <a:outerShdw blurRad="25400" dir="5400000" algn="tl" rotWithShape="0">
              <a:srgbClr val="000000">
                <a:alpha val="35000"/>
              </a:srgbClr>
            </a:outerShdw>
          </a:effectLst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6" name="Plassholder for bunn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40000"/>
                  </a:schemeClr>
                </a:solidFill>
              </a:defRPr>
            </a:lvl1pPr>
          </a:lstStyle>
          <a:p>
            <a:pPr>
              <a:defRPr/>
            </a:pPr>
            <a:r>
              <a:rPr lang="nb-NO">
                <a:solidFill>
                  <a:prstClr val="white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7" name="Plassholder for lysbilde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40000"/>
                  </a:schemeClr>
                </a:solidFill>
              </a:defRPr>
            </a:lvl1pPr>
          </a:lstStyle>
          <a:p>
            <a:pPr>
              <a:defRPr/>
            </a:pPr>
            <a:fld id="{87E99BA3-A260-4AF4-91F4-EEC4D0ACBDA4}" type="slidenum">
              <a:rPr>
                <a:solidFill>
                  <a:prstClr val="white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white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6813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etch with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ssholder for bilde 30"/>
          <p:cNvSpPr>
            <a:spLocks noGrp="1"/>
          </p:cNvSpPr>
          <p:nvPr>
            <p:ph type="pic" sz="quarter" idx="14"/>
          </p:nvPr>
        </p:nvSpPr>
        <p:spPr>
          <a:xfrm>
            <a:off x="716795" y="1396094"/>
            <a:ext cx="7709342" cy="4943683"/>
          </a:xfrm>
          <a:solidFill>
            <a:srgbClr val="FFFFFF"/>
          </a:solidFill>
        </p:spPr>
        <p:txBody>
          <a:bodyPr bIns="1311054" anchor="ctr"/>
          <a:lstStyle>
            <a:lvl1pPr algn="ctr"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endParaRPr lang="nb-NO" noProof="0"/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5"/>
          </p:nvPr>
        </p:nvSpPr>
        <p:spPr>
          <a:xfrm>
            <a:off x="716795" y="776982"/>
            <a:ext cx="7709342" cy="420491"/>
          </a:xfrm>
          <a:noFill/>
        </p:spPr>
        <p:txBody>
          <a:bodyPr wrap="square" tIns="32776" bIns="131108" anchor="t">
            <a:spAutoFit/>
          </a:bodyPr>
          <a:lstStyle>
            <a:lvl1pPr algn="ctr">
              <a:defRPr lang="nb-NO"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lang="nb-NO"/>
            </a:lvl2pPr>
            <a:lvl3pPr>
              <a:defRPr lang="nb-NO"/>
            </a:lvl3pPr>
            <a:lvl4pPr>
              <a:defRPr lang="nb-NO"/>
            </a:lvl4pPr>
            <a:lvl5pPr>
              <a:defRPr lang="nb-NO"/>
            </a:lvl5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4" name="Plassholder for bunntekst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97113-522D-4A61-BFF4-86E2B5EEEF87}" type="slidenum">
              <a:rPr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9441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2" name="Plassholder for tekst 11"/>
          <p:cNvSpPr>
            <a:spLocks noGrp="1"/>
          </p:cNvSpPr>
          <p:nvPr>
            <p:ph type="body" sz="quarter" idx="14"/>
          </p:nvPr>
        </p:nvSpPr>
        <p:spPr>
          <a:xfrm>
            <a:off x="716799" y="776977"/>
            <a:ext cx="4406399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4" name="Plassholder for bunntekst 7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5" name="Plassholder for lysbildenumm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1A00C-BEDF-42AB-9819-865FD7FAC548}" type="slidenum">
              <a:rPr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6206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3" name="Plassholder for lysbildenumm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152DD-020F-4DAD-8431-BD7F6690828A}" type="slidenum">
              <a:rPr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9981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Sylinder 14"/>
          <p:cNvSpPr txBox="1"/>
          <p:nvPr userDrawn="1"/>
        </p:nvSpPr>
        <p:spPr>
          <a:xfrm>
            <a:off x="2825344" y="6528120"/>
            <a:ext cx="2077492" cy="1384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defPPr>
              <a:defRPr lang="nb-NO"/>
            </a:defPPr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457145">
              <a:defRPr/>
            </a:pPr>
            <a:r>
              <a:rPr lang="en-GB" dirty="0">
                <a:solidFill>
                  <a:srgbClr val="D3CFCD">
                    <a:lumMod val="50000"/>
                  </a:srgbClr>
                </a:solidFill>
                <a:latin typeface="Arial"/>
              </a:rPr>
              <a:t>London    Oslo    Rotterdam    São Paulo</a:t>
            </a:r>
          </a:p>
        </p:txBody>
      </p:sp>
      <p:sp>
        <p:nvSpPr>
          <p:cNvPr id="10" name="TekstSylinder 15"/>
          <p:cNvSpPr txBox="1"/>
          <p:nvPr userDrawn="1"/>
        </p:nvSpPr>
        <p:spPr>
          <a:xfrm>
            <a:off x="1479280" y="6528120"/>
            <a:ext cx="1256754" cy="1384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defPPr>
              <a:defRPr lang="nb-NO"/>
            </a:defPPr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 defTabSz="457145">
              <a:defRPr/>
            </a:pPr>
            <a:r>
              <a:rPr lang="en-GB" dirty="0" err="1">
                <a:solidFill>
                  <a:srgbClr val="D3CFCD">
                    <a:lumMod val="50000"/>
                  </a:srgbClr>
                </a:solidFill>
                <a:latin typeface="Arial"/>
              </a:rPr>
              <a:t>www.liveworkstudio.com</a:t>
            </a:r>
            <a:endParaRPr lang="en-GB" dirty="0">
              <a:solidFill>
                <a:srgbClr val="D3CFCD">
                  <a:lumMod val="50000"/>
                </a:srgbClr>
              </a:solidFill>
              <a:latin typeface="Arial"/>
            </a:endParaRPr>
          </a:p>
        </p:txBody>
      </p:sp>
      <p:pic>
        <p:nvPicPr>
          <p:cNvPr id="11" name="Bilde 35" descr="Livework Logo_Livework_Blue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812" y="5931815"/>
            <a:ext cx="1854368" cy="926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lassholder for bilde 4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6339759"/>
          </a:xfrm>
          <a:solidFill>
            <a:schemeClr val="bg2">
              <a:lumMod val="75000"/>
              <a:alpha val="50000"/>
            </a:schemeClr>
          </a:solidFill>
        </p:spPr>
        <p:txBody>
          <a:bodyPr tIns="821070" anchor="t"/>
          <a:lstStyle>
            <a:lvl1pPr algn="ctr">
              <a:defRPr/>
            </a:lvl1pPr>
          </a:lstStyle>
          <a:p>
            <a:pPr lvl="0"/>
            <a:r>
              <a:rPr lang="nb-NO" noProof="0" smtClean="0"/>
              <a:t>Dra bildet til plassholderen eller klikk ikonet for å legge til</a:t>
            </a:r>
            <a:endParaRPr lang="nb-NO" noProof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716460" y="3814801"/>
            <a:ext cx="12592797" cy="881935"/>
          </a:xfrm>
          <a:solidFill>
            <a:schemeClr val="bg1">
              <a:alpha val="90000"/>
            </a:schemeClr>
          </a:solidFill>
          <a:ln w="3175" cmpd="sng">
            <a:solidFill>
              <a:schemeClr val="bg1">
                <a:alpha val="90000"/>
              </a:schemeClr>
            </a:solidFill>
          </a:ln>
        </p:spPr>
        <p:txBody>
          <a:bodyPr wrap="none" lIns="65686" rIns="65686" bIns="65686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5300" b="0" i="0" u="none">
                <a:solidFill>
                  <a:schemeClr val="tx1"/>
                </a:solidFill>
                <a:latin typeface="Georgia"/>
              </a:defRPr>
            </a:lvl1pPr>
            <a:lvl2pPr marL="457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/>
              <a:t>Klikk for å redigere undertittelstil i malen</a:t>
            </a:r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16460" y="2890567"/>
            <a:ext cx="8410562" cy="881935"/>
          </a:xfrm>
          <a:solidFill>
            <a:schemeClr val="bg1">
              <a:alpha val="90000"/>
            </a:schemeClr>
          </a:solidFill>
          <a:ln w="3175" cmpd="sng">
            <a:solidFill>
              <a:schemeClr val="bg1">
                <a:alpha val="90000"/>
              </a:schemeClr>
            </a:solidFill>
          </a:ln>
        </p:spPr>
        <p:txBody>
          <a:bodyPr wrap="none" lIns="65686" rIns="65686" bIns="65686"/>
          <a:lstStyle>
            <a:lvl1pPr>
              <a:defRPr sz="5300"/>
            </a:lvl1pPr>
          </a:lstStyle>
          <a:p>
            <a:r>
              <a:rPr lang="en-US"/>
              <a:t>Klikk for å redigere tittelstil</a:t>
            </a:r>
            <a:endParaRPr lang="nb-NO"/>
          </a:p>
        </p:txBody>
      </p:sp>
      <p:sp>
        <p:nvSpPr>
          <p:cNvPr id="17" name="Plassholder for tekst 17"/>
          <p:cNvSpPr>
            <a:spLocks noGrp="1"/>
          </p:cNvSpPr>
          <p:nvPr>
            <p:ph type="body" sz="quarter" idx="13"/>
          </p:nvPr>
        </p:nvSpPr>
        <p:spPr>
          <a:xfrm>
            <a:off x="716460" y="5111549"/>
            <a:ext cx="3279350" cy="297159"/>
          </a:xfrm>
          <a:solidFill>
            <a:schemeClr val="bg1">
              <a:alpha val="90000"/>
            </a:schemeClr>
          </a:solidFill>
        </p:spPr>
        <p:txBody>
          <a:bodyPr wrap="none" lIns="65686" tIns="16421" rIns="65686" bIns="49264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baseline="0"/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20" name="Plassholder for tekst 17"/>
          <p:cNvSpPr>
            <a:spLocks noGrp="1"/>
          </p:cNvSpPr>
          <p:nvPr>
            <p:ph type="body" sz="quarter" idx="12"/>
          </p:nvPr>
        </p:nvSpPr>
        <p:spPr>
          <a:xfrm>
            <a:off x="716461" y="2552922"/>
            <a:ext cx="4539054" cy="297159"/>
          </a:xfrm>
          <a:solidFill>
            <a:schemeClr val="accent3">
              <a:alpha val="90000"/>
            </a:schemeClr>
          </a:solidFill>
          <a:ln>
            <a:noFill/>
          </a:ln>
        </p:spPr>
        <p:txBody>
          <a:bodyPr wrap="none" lIns="65686" tIns="16421" rIns="65686" bIns="49264">
            <a:spAutoFit/>
          </a:bodyPr>
          <a:lstStyle>
            <a:lvl1pPr>
              <a:lnSpc>
                <a:spcPct val="100000"/>
              </a:lnSpc>
              <a:defRPr lang="nb-NO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22" name="Plassholder for tekst 17"/>
          <p:cNvSpPr>
            <a:spLocks noGrp="1"/>
          </p:cNvSpPr>
          <p:nvPr>
            <p:ph type="body" sz="quarter" idx="14"/>
          </p:nvPr>
        </p:nvSpPr>
        <p:spPr>
          <a:xfrm>
            <a:off x="716460" y="4773398"/>
            <a:ext cx="3279350" cy="297159"/>
          </a:xfrm>
          <a:solidFill>
            <a:schemeClr val="bg1">
              <a:alpha val="90000"/>
            </a:schemeClr>
          </a:solidFill>
        </p:spPr>
        <p:txBody>
          <a:bodyPr wrap="none" lIns="65686" tIns="16421" rIns="65686" bIns="49264">
            <a:spAutoFit/>
          </a:bodyPr>
          <a:lstStyle>
            <a:lvl1pPr>
              <a:lnSpc>
                <a:spcPct val="100000"/>
              </a:lnSpc>
              <a:defRPr lang="nb-NO"/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38" name="Plassholder for tekst 37"/>
          <p:cNvSpPr>
            <a:spLocks noGrp="1" noChangeAspect="1"/>
          </p:cNvSpPr>
          <p:nvPr>
            <p:ph type="body" sz="quarter" idx="18"/>
          </p:nvPr>
        </p:nvSpPr>
        <p:spPr>
          <a:xfrm>
            <a:off x="7050673" y="5931728"/>
            <a:ext cx="1854396" cy="926272"/>
          </a:xfrm>
          <a:blipFill rotWithShape="1">
            <a:blip r:embed="rId2" cstate="screen">
              <a:extLst/>
            </a:blip>
            <a:stretch>
              <a:fillRect/>
            </a:stretch>
          </a:blipFill>
          <a:ln w="127">
            <a:solidFill>
              <a:srgbClr val="3AA0D3">
                <a:alpha val="0"/>
              </a:srgbClr>
            </a:solidFill>
          </a:ln>
        </p:spPr>
        <p:txBody>
          <a:bodyPr/>
          <a:lstStyle>
            <a:lvl1pPr algn="ctr">
              <a:defRPr baseline="0"/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12" name="Plassholder for dato 5"/>
          <p:cNvSpPr>
            <a:spLocks noGrp="1"/>
          </p:cNvSpPr>
          <p:nvPr>
            <p:ph type="dt" sz="half" idx="19"/>
          </p:nvPr>
        </p:nvSpPr>
        <p:spPr>
          <a:xfrm>
            <a:off x="5380477" y="6535813"/>
            <a:ext cx="519373" cy="123111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2F871EC4-FFE3-4BFE-9A6A-87DF66930416}" type="datetime3">
              <a:rPr lang="nb-NO">
                <a:solidFill>
                  <a:srgbClr val="D3CFCD">
                    <a:lumMod val="50000"/>
                  </a:srgbClr>
                </a:solidFill>
              </a:rPr>
              <a:pPr>
                <a:defRPr/>
              </a:pPr>
              <a:t>2019.08.28</a:t>
            </a:fld>
            <a:endParaRPr lang="en-GB">
              <a:solidFill>
                <a:srgbClr val="D3CFCD">
                  <a:lumMod val="50000"/>
                </a:srgbClr>
              </a:solidFill>
            </a:endParaRPr>
          </a:p>
        </p:txBody>
      </p:sp>
      <p:sp>
        <p:nvSpPr>
          <p:cNvPr id="13" name="Plassholder for bunntekst 8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>
                <a:solidFill>
                  <a:srgbClr val="D3CFCD">
                    <a:lumMod val="50000"/>
                  </a:srgbClr>
                </a:solidFill>
              </a:rPr>
              <a:t>Livework © 2015</a:t>
            </a:r>
          </a:p>
        </p:txBody>
      </p:sp>
    </p:spTree>
    <p:extLst>
      <p:ext uri="{BB962C8B-B14F-4D97-AF65-F5344CB8AC3E}">
        <p14:creationId xmlns:p14="http://schemas.microsoft.com/office/powerpoint/2010/main" val="40967108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9"/>
          <p:cNvSpPr>
            <a:spLocks noGrp="1"/>
          </p:cNvSpPr>
          <p:nvPr>
            <p:ph type="title"/>
          </p:nvPr>
        </p:nvSpPr>
        <p:spPr>
          <a:xfrm>
            <a:off x="716461" y="1165430"/>
            <a:ext cx="4981322" cy="1631216"/>
          </a:xfrm>
        </p:spPr>
        <p:txBody>
          <a:bodyPr/>
          <a:lstStyle>
            <a:lvl1pPr>
              <a:defRPr sz="5300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12" name="Plassholder for tekst 11"/>
          <p:cNvSpPr>
            <a:spLocks noGrp="1"/>
          </p:cNvSpPr>
          <p:nvPr>
            <p:ph type="body" sz="quarter" idx="13"/>
          </p:nvPr>
        </p:nvSpPr>
        <p:spPr>
          <a:xfrm>
            <a:off x="716792" y="776977"/>
            <a:ext cx="4406399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rgbClr val="FFFFFF">
                    <a:alpha val="40000"/>
                  </a:srgbClr>
                </a:solidFill>
              </a:defRPr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sz="quarter" idx="14"/>
          </p:nvPr>
        </p:nvSpPr>
        <p:spPr>
          <a:xfrm>
            <a:off x="6175606" y="776978"/>
            <a:ext cx="2968394" cy="5562781"/>
          </a:xfrm>
        </p:spPr>
        <p:txBody>
          <a:bodyPr tIns="229900"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Klikk ikonet for å legge til et bilde</a:t>
            </a:r>
            <a:endParaRPr lang="nb-NO" noProof="0"/>
          </a:p>
        </p:txBody>
      </p:sp>
      <p:sp>
        <p:nvSpPr>
          <p:cNvPr id="5" name="Plassholder for bunntekst 7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40000"/>
                  </a:srgbClr>
                </a:solidFill>
              </a:defRPr>
            </a:lvl1pPr>
          </a:lstStyle>
          <a:p>
            <a:pPr>
              <a:defRPr/>
            </a:pPr>
            <a:r>
              <a:rPr lang="nb-NO"/>
              <a:t>Livework © 2015</a:t>
            </a:r>
          </a:p>
        </p:txBody>
      </p:sp>
      <p:sp>
        <p:nvSpPr>
          <p:cNvPr id="6" name="Plassholder for lysbildenumm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40000"/>
                  </a:srgbClr>
                </a:solidFill>
              </a:defRPr>
            </a:lvl1pPr>
          </a:lstStyle>
          <a:p>
            <a:pPr>
              <a:defRPr/>
            </a:pPr>
            <a:fld id="{71C47F02-0427-462D-86E8-C313AE233EA2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45285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9"/>
          <p:cNvSpPr>
            <a:spLocks noGrp="1"/>
          </p:cNvSpPr>
          <p:nvPr>
            <p:ph type="title"/>
          </p:nvPr>
        </p:nvSpPr>
        <p:spPr>
          <a:xfrm>
            <a:off x="716461" y="1165430"/>
            <a:ext cx="4981322" cy="1631216"/>
          </a:xfrm>
        </p:spPr>
        <p:txBody>
          <a:bodyPr/>
          <a:lstStyle>
            <a:lvl1pPr>
              <a:defRPr sz="5300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12" name="Plassholder for tekst 11"/>
          <p:cNvSpPr>
            <a:spLocks noGrp="1"/>
          </p:cNvSpPr>
          <p:nvPr>
            <p:ph type="body" sz="quarter" idx="13"/>
          </p:nvPr>
        </p:nvSpPr>
        <p:spPr>
          <a:xfrm>
            <a:off x="716792" y="776977"/>
            <a:ext cx="4406399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rgbClr val="FFFFFF">
                    <a:alpha val="40000"/>
                  </a:srgbClr>
                </a:solidFill>
              </a:defRPr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sz="quarter" idx="14"/>
          </p:nvPr>
        </p:nvSpPr>
        <p:spPr>
          <a:xfrm>
            <a:off x="6175606" y="776978"/>
            <a:ext cx="2968394" cy="5562781"/>
          </a:xfrm>
        </p:spPr>
        <p:txBody>
          <a:bodyPr tIns="229900"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Klikk ikonet for å legge til et bilde</a:t>
            </a:r>
            <a:endParaRPr lang="nb-NO" noProof="0"/>
          </a:p>
        </p:txBody>
      </p:sp>
      <p:sp>
        <p:nvSpPr>
          <p:cNvPr id="5" name="Plassholder for bunntekst 7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40000"/>
                  </a:srgbClr>
                </a:solidFill>
              </a:defRPr>
            </a:lvl1pPr>
          </a:lstStyle>
          <a:p>
            <a:pPr>
              <a:defRPr/>
            </a:pPr>
            <a:r>
              <a:rPr lang="nb-NO"/>
              <a:t>Livework © 2015</a:t>
            </a:r>
          </a:p>
        </p:txBody>
      </p:sp>
      <p:sp>
        <p:nvSpPr>
          <p:cNvPr id="6" name="Plassholder for lysbildenumm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40000"/>
                  </a:srgbClr>
                </a:solidFill>
              </a:defRPr>
            </a:lvl1pPr>
          </a:lstStyle>
          <a:p>
            <a:pPr>
              <a:defRPr/>
            </a:pPr>
            <a:fld id="{1DDAA7EA-CDA0-47E0-BCA0-34AD983CF539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0286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innhold 12"/>
          <p:cNvSpPr>
            <a:spLocks noGrp="1"/>
          </p:cNvSpPr>
          <p:nvPr>
            <p:ph sz="quarter" idx="13"/>
          </p:nvPr>
        </p:nvSpPr>
        <p:spPr>
          <a:xfrm>
            <a:off x="716461" y="1165431"/>
            <a:ext cx="7709674" cy="5174329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4" name="Plassholder for tekst 11"/>
          <p:cNvSpPr>
            <a:spLocks noGrp="1"/>
          </p:cNvSpPr>
          <p:nvPr>
            <p:ph type="body" sz="quarter" idx="14"/>
          </p:nvPr>
        </p:nvSpPr>
        <p:spPr>
          <a:xfrm>
            <a:off x="716792" y="776977"/>
            <a:ext cx="4406399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4" name="Plassholder for bunntekst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5" name="Plassholder for lysbildenumm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DFEB5-565A-40A4-B088-8AE5731ADD2F}" type="slidenum">
              <a:rPr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5949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 ">
    <p:bg>
      <p:bgPr>
        <a:solidFill>
          <a:srgbClr val="6B3F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9"/>
          <p:cNvSpPr>
            <a:spLocks noGrp="1"/>
          </p:cNvSpPr>
          <p:nvPr>
            <p:ph type="title"/>
          </p:nvPr>
        </p:nvSpPr>
        <p:spPr>
          <a:xfrm>
            <a:off x="716461" y="1165430"/>
            <a:ext cx="4981322" cy="1631216"/>
          </a:xfrm>
        </p:spPr>
        <p:txBody>
          <a:bodyPr/>
          <a:lstStyle>
            <a:lvl1pPr>
              <a:defRPr sz="5300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12" name="Plassholder for tekst 11"/>
          <p:cNvSpPr>
            <a:spLocks noGrp="1"/>
          </p:cNvSpPr>
          <p:nvPr>
            <p:ph type="body" sz="quarter" idx="13"/>
          </p:nvPr>
        </p:nvSpPr>
        <p:spPr>
          <a:xfrm>
            <a:off x="716792" y="776977"/>
            <a:ext cx="4406399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rgbClr val="FFFFFF">
                    <a:alpha val="40000"/>
                  </a:srgbClr>
                </a:solidFill>
              </a:defRPr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sz="quarter" idx="14"/>
          </p:nvPr>
        </p:nvSpPr>
        <p:spPr>
          <a:xfrm>
            <a:off x="6175606" y="776978"/>
            <a:ext cx="2968394" cy="5562781"/>
          </a:xfrm>
        </p:spPr>
        <p:txBody>
          <a:bodyPr tIns="229900"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Klikk ikonet for å legge til et bilde</a:t>
            </a:r>
            <a:endParaRPr lang="nb-NO" noProof="0"/>
          </a:p>
        </p:txBody>
      </p:sp>
      <p:sp>
        <p:nvSpPr>
          <p:cNvPr id="5" name="Plassholder for bunntekst 7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40000"/>
                  </a:srgbClr>
                </a:solidFill>
              </a:defRPr>
            </a:lvl1pPr>
          </a:lstStyle>
          <a:p>
            <a:pPr>
              <a:defRPr/>
            </a:pPr>
            <a:r>
              <a:rPr lang="nb-NO"/>
              <a:t>Livework © 2015</a:t>
            </a:r>
          </a:p>
        </p:txBody>
      </p:sp>
      <p:sp>
        <p:nvSpPr>
          <p:cNvPr id="6" name="Plassholder for lysbildenumm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40000"/>
                  </a:srgbClr>
                </a:solidFill>
              </a:defRPr>
            </a:lvl1pPr>
          </a:lstStyle>
          <a:p>
            <a:pPr>
              <a:defRPr/>
            </a:pPr>
            <a:fld id="{C3233168-1755-4047-B683-69D12DC6849B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78969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 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9"/>
          <p:cNvSpPr>
            <a:spLocks noGrp="1"/>
          </p:cNvSpPr>
          <p:nvPr>
            <p:ph type="title"/>
          </p:nvPr>
        </p:nvSpPr>
        <p:spPr>
          <a:xfrm>
            <a:off x="716460" y="2613391"/>
            <a:ext cx="7709674" cy="1631216"/>
          </a:xfrm>
        </p:spPr>
        <p:txBody>
          <a:bodyPr anchor="ctr"/>
          <a:lstStyle>
            <a:lvl1pPr algn="ctr">
              <a:defRPr sz="5300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unntekst 7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40000"/>
                  </a:srgbClr>
                </a:solidFill>
              </a:defRPr>
            </a:lvl1pPr>
          </a:lstStyle>
          <a:p>
            <a:pPr>
              <a:defRPr/>
            </a:pPr>
            <a:r>
              <a:rPr lang="nb-NO"/>
              <a:t>Livework © 2015</a:t>
            </a:r>
          </a:p>
        </p:txBody>
      </p:sp>
      <p:sp>
        <p:nvSpPr>
          <p:cNvPr id="4" name="Plassholder for lysbilde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40000"/>
                  </a:srgbClr>
                </a:solidFill>
              </a:defRPr>
            </a:lvl1pPr>
          </a:lstStyle>
          <a:p>
            <a:pPr>
              <a:defRPr/>
            </a:pPr>
            <a:fld id="{CE859096-0025-4602-B96D-F9A27CB10F90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810981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Sylinder 19"/>
          <p:cNvSpPr txBox="1"/>
          <p:nvPr userDrawn="1"/>
        </p:nvSpPr>
        <p:spPr>
          <a:xfrm>
            <a:off x="2825344" y="6528120"/>
            <a:ext cx="2077492" cy="1384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defPPr>
              <a:defRPr lang="nb-NO"/>
            </a:defPPr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457145">
              <a:defRPr/>
            </a:pPr>
            <a:r>
              <a:rPr lang="nb-NO" dirty="0">
                <a:solidFill>
                  <a:srgbClr val="D3CFCD">
                    <a:lumMod val="50000"/>
                  </a:srgbClr>
                </a:solidFill>
                <a:latin typeface="Arial"/>
              </a:rPr>
              <a:t>London    Oslo    Rotterdam    São Paulo</a:t>
            </a:r>
          </a:p>
        </p:txBody>
      </p:sp>
      <p:sp>
        <p:nvSpPr>
          <p:cNvPr id="9" name="TekstSylinder 20"/>
          <p:cNvSpPr txBox="1"/>
          <p:nvPr userDrawn="1"/>
        </p:nvSpPr>
        <p:spPr>
          <a:xfrm>
            <a:off x="1479280" y="6528120"/>
            <a:ext cx="1256754" cy="1384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defPPr>
              <a:defRPr lang="nb-NO"/>
            </a:defPPr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 defTabSz="457145">
              <a:defRPr/>
            </a:pPr>
            <a:r>
              <a:rPr lang="nb-NO" dirty="0" err="1">
                <a:solidFill>
                  <a:srgbClr val="D3CFCD">
                    <a:lumMod val="50000"/>
                  </a:srgbClr>
                </a:solidFill>
                <a:latin typeface="Arial"/>
              </a:rPr>
              <a:t>www.liveworkstudio.com</a:t>
            </a:r>
            <a:endParaRPr lang="nb-NO" dirty="0">
              <a:solidFill>
                <a:srgbClr val="D3CFCD">
                  <a:lumMod val="50000"/>
                </a:srgbClr>
              </a:solidFill>
              <a:latin typeface="Arial"/>
            </a:endParaRPr>
          </a:p>
        </p:txBody>
      </p:sp>
      <p:sp>
        <p:nvSpPr>
          <p:cNvPr id="10" name="TekstSylinder 9"/>
          <p:cNvSpPr txBox="1"/>
          <p:nvPr userDrawn="1"/>
        </p:nvSpPr>
        <p:spPr>
          <a:xfrm>
            <a:off x="716792" y="2822501"/>
            <a:ext cx="973793" cy="2462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lv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Arial"/>
              <a:buNone/>
              <a:defRPr sz="1600" b="0" cap="all" baseline="0">
                <a:solidFill>
                  <a:schemeClr val="tx1">
                    <a:alpha val="40000"/>
                  </a:schemeClr>
                </a:solidFill>
              </a:defRPr>
            </a:lvl1pPr>
            <a:lvl2pPr marL="234000" indent="-2340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Wingdings" charset="2"/>
              <a:buChar char="§"/>
              <a:defRPr sz="1600"/>
            </a:lvl2pPr>
            <a:lvl3pPr marL="0" indent="0">
              <a:lnSpc>
                <a:spcPct val="130000"/>
              </a:lnSpc>
              <a:spcBef>
                <a:spcPts val="600"/>
              </a:spcBef>
              <a:spcAft>
                <a:spcPts val="200"/>
              </a:spcAft>
              <a:buFont typeface="Arial"/>
              <a:buNone/>
              <a:defRPr sz="1600" b="1">
                <a:latin typeface="+mj-lt"/>
              </a:defRPr>
            </a:lvl3pPr>
            <a:lvl4pPr marL="0" indent="0">
              <a:lnSpc>
                <a:spcPct val="130000"/>
              </a:lnSpc>
              <a:spcBef>
                <a:spcPts val="400"/>
              </a:spcBef>
              <a:buFont typeface="Arial"/>
              <a:buNone/>
              <a:defRPr sz="1300" b="1">
                <a:solidFill>
                  <a:schemeClr val="accent4"/>
                </a:solidFill>
              </a:defRPr>
            </a:lvl4pPr>
            <a:lvl5pPr marL="0" indent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sz="1300"/>
            </a:lvl5pPr>
            <a:lvl6pPr marL="180000" indent="-1800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  <a:defRPr sz="1300"/>
            </a:lvl6pPr>
            <a:lvl7pPr marL="0" indent="0">
              <a:lnSpc>
                <a:spcPct val="130000"/>
              </a:lnSpc>
              <a:spcBef>
                <a:spcPts val="400"/>
              </a:spcBef>
              <a:buFont typeface="Arial"/>
              <a:buNone/>
              <a:defRPr sz="1000" baseline="0"/>
            </a:lvl7pPr>
            <a:lvl8pPr marL="126000" indent="-126000">
              <a:lnSpc>
                <a:spcPct val="130000"/>
              </a:lnSpc>
              <a:spcBef>
                <a:spcPts val="400"/>
              </a:spcBef>
              <a:buFont typeface="Wingdings" charset="2"/>
              <a:buChar char="§"/>
              <a:defRPr sz="1000"/>
            </a:lvl8pPr>
            <a:lvl9pPr marL="4259275" indent="-250546">
              <a:spcBef>
                <a:spcPct val="20000"/>
              </a:spcBef>
              <a:buFont typeface="Arial"/>
              <a:buChar char="•"/>
              <a:defRPr sz="2200"/>
            </a:lvl9pPr>
          </a:lstStyle>
          <a:p>
            <a:pPr defTabSz="457145">
              <a:defRPr/>
            </a:pPr>
            <a:r>
              <a:rPr lang="nb-NO" dirty="0" err="1">
                <a:solidFill>
                  <a:prstClr val="black">
                    <a:alpha val="40000"/>
                  </a:prstClr>
                </a:solidFill>
                <a:latin typeface="Arial"/>
              </a:rPr>
              <a:t>Contact</a:t>
            </a:r>
            <a:endParaRPr lang="nb-NO" dirty="0">
              <a:solidFill>
                <a:prstClr val="black">
                  <a:alpha val="40000"/>
                </a:prstClr>
              </a:solidFill>
              <a:latin typeface="Arial"/>
            </a:endParaRPr>
          </a:p>
        </p:txBody>
      </p:sp>
      <p:sp>
        <p:nvSpPr>
          <p:cNvPr id="11" name="TekstSylinder 10"/>
          <p:cNvSpPr txBox="1"/>
          <p:nvPr userDrawn="1"/>
        </p:nvSpPr>
        <p:spPr>
          <a:xfrm>
            <a:off x="716460" y="4697406"/>
            <a:ext cx="2220031" cy="32008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>
            <a:lvl1pPr lvl="0" indent="0">
              <a:lnSpc>
                <a:spcPct val="130000"/>
              </a:lnSpc>
              <a:spcBef>
                <a:spcPts val="1000"/>
              </a:spcBef>
              <a:spcAft>
                <a:spcPts val="200"/>
              </a:spcAft>
              <a:buFont typeface="Arial"/>
              <a:buNone/>
              <a:defRPr sz="1600" b="0" baseline="0"/>
            </a:lvl1pPr>
            <a:lvl2pPr marL="234000" indent="-2340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Wingdings" charset="2"/>
              <a:buChar char="§"/>
              <a:defRPr sz="1600"/>
            </a:lvl2pPr>
            <a:lvl3pPr marL="0" indent="0">
              <a:lnSpc>
                <a:spcPct val="130000"/>
              </a:lnSpc>
              <a:spcBef>
                <a:spcPts val="600"/>
              </a:spcBef>
              <a:spcAft>
                <a:spcPts val="200"/>
              </a:spcAft>
              <a:buFont typeface="Arial"/>
              <a:buNone/>
              <a:defRPr sz="1600" b="1">
                <a:latin typeface="+mj-lt"/>
              </a:defRPr>
            </a:lvl3pPr>
            <a:lvl4pPr marL="0" indent="0">
              <a:lnSpc>
                <a:spcPct val="130000"/>
              </a:lnSpc>
              <a:spcBef>
                <a:spcPts val="400"/>
              </a:spcBef>
              <a:buFont typeface="Arial"/>
              <a:buNone/>
              <a:defRPr sz="1300" b="1">
                <a:solidFill>
                  <a:schemeClr val="accent4"/>
                </a:solidFill>
              </a:defRPr>
            </a:lvl4pPr>
            <a:lvl5pPr marL="0" indent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sz="1300"/>
            </a:lvl5pPr>
            <a:lvl6pPr marL="180000" indent="-1800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  <a:defRPr sz="1300"/>
            </a:lvl6pPr>
            <a:lvl7pPr marL="0" indent="0">
              <a:lnSpc>
                <a:spcPct val="130000"/>
              </a:lnSpc>
              <a:spcBef>
                <a:spcPts val="400"/>
              </a:spcBef>
              <a:buFont typeface="Arial"/>
              <a:buNone/>
              <a:defRPr sz="1000" baseline="0"/>
            </a:lvl7pPr>
            <a:lvl8pPr marL="126000" indent="-126000">
              <a:lnSpc>
                <a:spcPct val="130000"/>
              </a:lnSpc>
              <a:spcBef>
                <a:spcPts val="400"/>
              </a:spcBef>
              <a:buFont typeface="Wingdings" charset="2"/>
              <a:buChar char="§"/>
              <a:defRPr sz="1000"/>
            </a:lvl8pPr>
            <a:lvl9pPr marL="4259275" indent="-250546">
              <a:spcBef>
                <a:spcPct val="20000"/>
              </a:spcBef>
              <a:buFont typeface="Arial"/>
              <a:buChar char="•"/>
              <a:defRPr sz="2200"/>
            </a:lvl9pPr>
          </a:lstStyle>
          <a:p>
            <a:pPr defTabSz="457145">
              <a:defRPr/>
            </a:pPr>
            <a:r>
              <a:rPr lang="nb-NO" dirty="0" err="1">
                <a:solidFill>
                  <a:srgbClr val="008FCB"/>
                </a:solidFill>
                <a:latin typeface="Arial"/>
              </a:rPr>
              <a:t>www.liveworkstudio.com</a:t>
            </a:r>
            <a:endParaRPr lang="nb-NO" dirty="0">
              <a:solidFill>
                <a:srgbClr val="008FCB"/>
              </a:solidFill>
              <a:latin typeface="Arial"/>
            </a:endParaRPr>
          </a:p>
        </p:txBody>
      </p:sp>
      <p:pic>
        <p:nvPicPr>
          <p:cNvPr id="12" name="Bilde 13" descr="Livework Logo_Livework_Blue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812" y="5931815"/>
            <a:ext cx="1854368" cy="926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16461" y="3258177"/>
            <a:ext cx="7709342" cy="307777"/>
          </a:xfrm>
        </p:spPr>
        <p:txBody>
          <a:bodyPr/>
          <a:lstStyle>
            <a:lvl1pPr>
              <a:defRPr sz="2000" b="1"/>
            </a:lvl1pPr>
          </a:lstStyle>
          <a:p>
            <a:r>
              <a:rPr lang="en-US"/>
              <a:t>Klikk for å redigere tittelstil</a:t>
            </a:r>
            <a:endParaRPr lang="nb-NO"/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13"/>
          </p:nvPr>
        </p:nvSpPr>
        <p:spPr>
          <a:xfrm>
            <a:off x="716461" y="3676048"/>
            <a:ext cx="7709342" cy="300082"/>
          </a:xfrm>
        </p:spPr>
        <p:txBody>
          <a:bodyPr>
            <a:spAutoFit/>
          </a:bodyPr>
          <a:lstStyle>
            <a:lvl1pPr>
              <a:spcBef>
                <a:spcPts val="912"/>
              </a:spcBef>
              <a:spcAft>
                <a:spcPts val="0"/>
              </a:spcAft>
              <a:defRPr baseline="0"/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22" name="Plassholder for innhold 21"/>
          <p:cNvSpPr>
            <a:spLocks noGrp="1"/>
          </p:cNvSpPr>
          <p:nvPr>
            <p:ph sz="quarter" idx="14"/>
          </p:nvPr>
        </p:nvSpPr>
        <p:spPr>
          <a:xfrm>
            <a:off x="716792" y="4697406"/>
            <a:ext cx="7709011" cy="300082"/>
          </a:xfrm>
          <a:noFill/>
        </p:spPr>
        <p:txBody>
          <a:bodyPr wrap="square">
            <a:spAutoFit/>
          </a:bodyPr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Klikk for å redigere tekststiler i malen</a:t>
            </a:r>
          </a:p>
        </p:txBody>
      </p:sp>
      <p:sp>
        <p:nvSpPr>
          <p:cNvPr id="15" name="Plassholder for tekst 37"/>
          <p:cNvSpPr>
            <a:spLocks noGrp="1" noChangeAspect="1"/>
          </p:cNvSpPr>
          <p:nvPr>
            <p:ph type="body" sz="quarter" idx="18"/>
          </p:nvPr>
        </p:nvSpPr>
        <p:spPr>
          <a:xfrm>
            <a:off x="7050673" y="5931728"/>
            <a:ext cx="1854396" cy="926272"/>
          </a:xfrm>
          <a:blipFill rotWithShape="1">
            <a:blip r:embed="rId2" cstate="screen">
              <a:extLst/>
            </a:blip>
            <a:stretch>
              <a:fillRect/>
            </a:stretch>
          </a:blipFill>
          <a:ln w="127">
            <a:solidFill>
              <a:srgbClr val="3AA0D3">
                <a:alpha val="0"/>
              </a:srgbClr>
            </a:solidFill>
          </a:ln>
        </p:spPr>
        <p:txBody>
          <a:bodyPr/>
          <a:lstStyle>
            <a:lvl1pPr algn="ctr">
              <a:defRPr baseline="0"/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6" name="Plassholder for tekst 5"/>
          <p:cNvSpPr>
            <a:spLocks noGrp="1"/>
          </p:cNvSpPr>
          <p:nvPr>
            <p:ph type="body" sz="quarter" idx="19"/>
          </p:nvPr>
        </p:nvSpPr>
        <p:spPr>
          <a:xfrm>
            <a:off x="716792" y="4085049"/>
            <a:ext cx="7709011" cy="300082"/>
          </a:xfrm>
        </p:spPr>
        <p:txBody>
          <a:bodyPr wrap="square">
            <a:spAutoFit/>
          </a:bodyPr>
          <a:lstStyle/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13" name="Plassholder for bunntekst 2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nb-NO">
                <a:solidFill>
                  <a:srgbClr val="D3CFCD">
                    <a:lumMod val="50000"/>
                  </a:srgbClr>
                </a:solidFill>
              </a:rPr>
              <a:t>Livework © 2015</a:t>
            </a:r>
          </a:p>
        </p:txBody>
      </p:sp>
      <p:sp>
        <p:nvSpPr>
          <p:cNvPr id="14" name="Plassholder for dato 4"/>
          <p:cNvSpPr>
            <a:spLocks noGrp="1"/>
          </p:cNvSpPr>
          <p:nvPr>
            <p:ph type="dt" sz="half" idx="21"/>
          </p:nvPr>
        </p:nvSpPr>
        <p:spPr>
          <a:xfrm>
            <a:off x="5380477" y="6535813"/>
            <a:ext cx="519373" cy="123111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1EE32DCA-7936-40E7-A4BB-527AE764EE9D}" type="datetime3">
              <a:rPr lang="nb-NO">
                <a:solidFill>
                  <a:srgbClr val="D3CFCD">
                    <a:lumMod val="50000"/>
                  </a:srgbClr>
                </a:solidFill>
              </a:rPr>
              <a:pPr>
                <a:defRPr/>
              </a:pPr>
              <a:t>2019.08.28</a:t>
            </a:fld>
            <a:endParaRPr lang="sk-SK">
              <a:solidFill>
                <a:srgbClr val="D3CFCD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0963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3" name="Plassholder for innhold 12"/>
          <p:cNvSpPr>
            <a:spLocks noGrp="1"/>
          </p:cNvSpPr>
          <p:nvPr>
            <p:ph sz="quarter" idx="13"/>
          </p:nvPr>
        </p:nvSpPr>
        <p:spPr>
          <a:xfrm>
            <a:off x="716461" y="1903741"/>
            <a:ext cx="7709674" cy="443601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4" name="Plassholder for tekst 11"/>
          <p:cNvSpPr>
            <a:spLocks noGrp="1"/>
          </p:cNvSpPr>
          <p:nvPr>
            <p:ph type="body" sz="quarter" idx="14"/>
          </p:nvPr>
        </p:nvSpPr>
        <p:spPr>
          <a:xfrm>
            <a:off x="716792" y="776977"/>
            <a:ext cx="4406399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5" name="Plassholder for bunntekst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6" name="Plassholder for lysbildenumm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4598F-E798-4B23-A059-E414FC037D37}" type="slidenum">
              <a:rPr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0440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ithout ‘section’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unntekst 4"/>
          <p:cNvSpPr txBox="1">
            <a:spLocks/>
          </p:cNvSpPr>
          <p:nvPr userDrawn="1"/>
        </p:nvSpPr>
        <p:spPr>
          <a:xfrm>
            <a:off x="1187455" y="6528348"/>
            <a:ext cx="3244478" cy="1384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defPPr>
              <a:defRPr lang="nb-NO"/>
            </a:defPPr>
            <a:lvl1pPr marL="0" algn="ctr" defTabSz="501091" rtl="0" eaLnBrk="1" latinLnBrk="0" hangingPunct="1">
              <a:defRPr sz="900" kern="1200">
                <a:solidFill>
                  <a:schemeClr val="tx1">
                    <a:alpha val="40000"/>
                  </a:schemeClr>
                </a:solidFill>
                <a:latin typeface="Arial"/>
                <a:ea typeface="+mn-ea"/>
                <a:cs typeface="+mn-cs"/>
              </a:defRPr>
            </a:lvl1pPr>
            <a:lvl2pPr marL="501091" algn="l" defTabSz="50109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2182" algn="l" defTabSz="50109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3274" algn="l" defTabSz="50109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4365" algn="l" defTabSz="50109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05456" algn="l" defTabSz="50109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6547" algn="l" defTabSz="50109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07638" algn="l" defTabSz="50109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08730" algn="l" defTabSz="50109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nb-NO" dirty="0" smtClean="0">
                <a:solidFill>
                  <a:prstClr val="black">
                    <a:alpha val="40000"/>
                  </a:prstClr>
                </a:solidFill>
              </a:rPr>
              <a:t>Prehospital klinikk Sykehuset i Vestfold og Sykehuset Telemark</a:t>
            </a:r>
            <a:endParaRPr lang="nb-NO" dirty="0"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16461" y="782083"/>
            <a:ext cx="7709342" cy="527268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3" name="Plassholder for innhold 12"/>
          <p:cNvSpPr>
            <a:spLocks noGrp="1"/>
          </p:cNvSpPr>
          <p:nvPr>
            <p:ph sz="quarter" idx="13"/>
          </p:nvPr>
        </p:nvSpPr>
        <p:spPr>
          <a:xfrm>
            <a:off x="716461" y="1520393"/>
            <a:ext cx="7709674" cy="480425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6" name="Plassholder for lysbildenumm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41606-4BD1-4B33-9648-715E06D72106}" type="slidenum">
              <a:rPr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61347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3" name="Plassholder for lysbildenumm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152DD-020F-4DAD-8431-BD7F6690828A}" type="slidenum">
              <a:rPr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82115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out ‘section’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16463" y="782083"/>
            <a:ext cx="7709342" cy="527268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7BDA-2357-114C-BBFD-76B1A6CA5EC4}" type="slidenum">
              <a:rPr>
                <a:solidFill>
                  <a:prstClr val="black">
                    <a:alpha val="40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13" name="Plassholder for innhold 12"/>
          <p:cNvSpPr>
            <a:spLocks noGrp="1"/>
          </p:cNvSpPr>
          <p:nvPr>
            <p:ph sz="quarter" idx="13"/>
          </p:nvPr>
        </p:nvSpPr>
        <p:spPr>
          <a:xfrm>
            <a:off x="716461" y="1520393"/>
            <a:ext cx="7709674" cy="480425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33617428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7BDA-2357-114C-BBFD-76B1A6CA5EC4}" type="slidenum">
              <a:rPr>
                <a:solidFill>
                  <a:prstClr val="black">
                    <a:alpha val="40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13" name="Plassholder for innhold 12"/>
          <p:cNvSpPr>
            <a:spLocks noGrp="1"/>
          </p:cNvSpPr>
          <p:nvPr>
            <p:ph sz="quarter" idx="13"/>
          </p:nvPr>
        </p:nvSpPr>
        <p:spPr>
          <a:xfrm>
            <a:off x="716461" y="1903741"/>
            <a:ext cx="7709674" cy="443601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4" name="Plassholder for tekst 11"/>
          <p:cNvSpPr>
            <a:spLocks noGrp="1"/>
          </p:cNvSpPr>
          <p:nvPr>
            <p:ph type="body" sz="quarter" idx="14" hasCustomPrompt="1"/>
          </p:nvPr>
        </p:nvSpPr>
        <p:spPr>
          <a:xfrm>
            <a:off x="716792" y="776977"/>
            <a:ext cx="854401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nb-NO"/>
              <a:t>Section</a:t>
            </a:r>
          </a:p>
        </p:txBody>
      </p:sp>
    </p:spTree>
    <p:extLst>
      <p:ext uri="{BB962C8B-B14F-4D97-AF65-F5344CB8AC3E}">
        <p14:creationId xmlns:p14="http://schemas.microsoft.com/office/powerpoint/2010/main" val="1509602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7BDA-2357-114C-BBFD-76B1A6CA5EC4}" type="slidenum">
              <a:rPr>
                <a:solidFill>
                  <a:prstClr val="black">
                    <a:alpha val="40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32" name="Tittel 3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4" name="Plassholder for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716792" y="776977"/>
            <a:ext cx="854401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nb-NO"/>
              <a:t>Section</a:t>
            </a:r>
          </a:p>
        </p:txBody>
      </p:sp>
      <p:sp>
        <p:nvSpPr>
          <p:cNvPr id="36" name="Plassholder for innhold 35"/>
          <p:cNvSpPr>
            <a:spLocks noGrp="1"/>
          </p:cNvSpPr>
          <p:nvPr>
            <p:ph sz="quarter" idx="14"/>
          </p:nvPr>
        </p:nvSpPr>
        <p:spPr>
          <a:xfrm>
            <a:off x="716461" y="1903741"/>
            <a:ext cx="3616609" cy="443601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38" name="Plassholder for innhold 37"/>
          <p:cNvSpPr>
            <a:spLocks noGrp="1"/>
          </p:cNvSpPr>
          <p:nvPr>
            <p:ph sz="quarter" idx="15"/>
          </p:nvPr>
        </p:nvSpPr>
        <p:spPr>
          <a:xfrm>
            <a:off x="4810931" y="1903741"/>
            <a:ext cx="3615204" cy="443601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6358155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7BDA-2357-114C-BBFD-76B1A6CA5EC4}" type="slidenum">
              <a:rPr>
                <a:solidFill>
                  <a:prstClr val="black">
                    <a:alpha val="40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32" name="Tittel 31"/>
          <p:cNvSpPr>
            <a:spLocks noGrp="1"/>
          </p:cNvSpPr>
          <p:nvPr>
            <p:ph type="title" hasCustomPrompt="1"/>
          </p:nvPr>
        </p:nvSpPr>
        <p:spPr>
          <a:xfrm>
            <a:off x="716462" y="1165430"/>
            <a:ext cx="4981322" cy="158180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nb-NO"/>
              <a:t>A clear and inspiring sentence that summarise our message</a:t>
            </a:r>
          </a:p>
        </p:txBody>
      </p:sp>
      <p:sp>
        <p:nvSpPr>
          <p:cNvPr id="34" name="Plassholder for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716792" y="776977"/>
            <a:ext cx="854401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nb-NO"/>
              <a:t>Section</a:t>
            </a:r>
          </a:p>
        </p:txBody>
      </p:sp>
      <p:sp>
        <p:nvSpPr>
          <p:cNvPr id="36" name="Plassholder for innhold 35"/>
          <p:cNvSpPr>
            <a:spLocks noGrp="1"/>
          </p:cNvSpPr>
          <p:nvPr>
            <p:ph sz="quarter" idx="14"/>
          </p:nvPr>
        </p:nvSpPr>
        <p:spPr>
          <a:xfrm>
            <a:off x="716461" y="2958280"/>
            <a:ext cx="4981321" cy="3381481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6" name="Plassholder for bilde 2"/>
          <p:cNvSpPr>
            <a:spLocks noGrp="1"/>
          </p:cNvSpPr>
          <p:nvPr>
            <p:ph type="pic" sz="quarter" idx="15" hasCustomPrompt="1"/>
          </p:nvPr>
        </p:nvSpPr>
        <p:spPr>
          <a:xfrm>
            <a:off x="6175606" y="507666"/>
            <a:ext cx="2968394" cy="5842673"/>
          </a:xfrm>
        </p:spPr>
        <p:txBody>
          <a:bodyPr tIns="229845" bIns="1313398" anchor="ctr"/>
          <a:lstStyle>
            <a:lvl1pPr algn="ctr"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nb-NO"/>
              <a:t>Place a drawing here</a:t>
            </a:r>
          </a:p>
        </p:txBody>
      </p:sp>
    </p:spTree>
    <p:extLst>
      <p:ext uri="{BB962C8B-B14F-4D97-AF65-F5344CB8AC3E}">
        <p14:creationId xmlns:p14="http://schemas.microsoft.com/office/powerpoint/2010/main" val="1397287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shor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7" name="Plassholder for tekst 11"/>
          <p:cNvSpPr>
            <a:spLocks noGrp="1"/>
          </p:cNvSpPr>
          <p:nvPr>
            <p:ph type="body" sz="quarter" idx="14"/>
          </p:nvPr>
        </p:nvSpPr>
        <p:spPr>
          <a:xfrm>
            <a:off x="716792" y="776977"/>
            <a:ext cx="4406399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9" name="Plassholder for innhold 8"/>
          <p:cNvSpPr>
            <a:spLocks noGrp="1"/>
          </p:cNvSpPr>
          <p:nvPr>
            <p:ph sz="quarter" idx="15"/>
          </p:nvPr>
        </p:nvSpPr>
        <p:spPr>
          <a:xfrm>
            <a:off x="716460" y="1903741"/>
            <a:ext cx="7709674" cy="685261"/>
          </a:xfrm>
          <a:noFill/>
        </p:spPr>
        <p:txBody>
          <a:bodyPr/>
          <a:lstStyle/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14" name="Plassholder for innhold 13"/>
          <p:cNvSpPr>
            <a:spLocks noGrp="1"/>
          </p:cNvSpPr>
          <p:nvPr>
            <p:ph sz="quarter" idx="16"/>
          </p:nvPr>
        </p:nvSpPr>
        <p:spPr>
          <a:xfrm>
            <a:off x="716792" y="2686390"/>
            <a:ext cx="7709011" cy="3653369"/>
          </a:xfrm>
          <a:solidFill>
            <a:schemeClr val="bg2">
              <a:lumMod val="75000"/>
              <a:alpha val="50000"/>
            </a:schemeClr>
          </a:solidFill>
        </p:spPr>
        <p:txBody>
          <a:bodyPr tIns="821070" anchor="t"/>
          <a:lstStyle>
            <a:lvl1pPr>
              <a:defRPr lang="nb-NO"/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6" name="Plassholder for bunntekst 2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8" name="Plassholder for lysbildenumm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9FADF-9213-48C2-9D4E-08EF80E5108F}" type="slidenum">
              <a:rPr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2565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ommend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sz="quarter" idx="16" hasCustomPrompt="1"/>
          </p:nvPr>
        </p:nvSpPr>
        <p:spPr>
          <a:xfrm>
            <a:off x="705456" y="1276715"/>
            <a:ext cx="796536" cy="856683"/>
          </a:xfrm>
          <a:solidFill>
            <a:schemeClr val="accent3"/>
          </a:solidFill>
          <a:ln>
            <a:solidFill>
              <a:schemeClr val="bg1">
                <a:alpha val="0"/>
              </a:schemeClr>
            </a:solidFill>
          </a:ln>
        </p:spPr>
        <p:txBody>
          <a:bodyPr wrap="square" lIns="0" tIns="0" rIns="0" bIns="98506" rtlCol="0" anchor="ctr" anchorCtr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nb-NO" sz="3600" spc="36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pPr lvl="0" algn="ctr"/>
            <a:r>
              <a:rPr lang="nb-NO" dirty="0"/>
              <a:t>1</a:t>
            </a:r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7BDA-2357-114C-BBFD-76B1A6CA5EC4}" type="slidenum">
              <a:rPr>
                <a:solidFill>
                  <a:prstClr val="black">
                    <a:alpha val="40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34" name="Plassholder for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716792" y="776977"/>
            <a:ext cx="854401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nb-NO"/>
              <a:t>Section</a:t>
            </a:r>
          </a:p>
        </p:txBody>
      </p:sp>
      <p:sp>
        <p:nvSpPr>
          <p:cNvPr id="36" name="Plassholder for innhold 35"/>
          <p:cNvSpPr>
            <a:spLocks noGrp="1"/>
          </p:cNvSpPr>
          <p:nvPr>
            <p:ph sz="quarter" idx="14"/>
          </p:nvPr>
        </p:nvSpPr>
        <p:spPr>
          <a:xfrm>
            <a:off x="716461" y="2386810"/>
            <a:ext cx="3616609" cy="395294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38" name="Plassholder for innhold 37"/>
          <p:cNvSpPr>
            <a:spLocks noGrp="1"/>
          </p:cNvSpPr>
          <p:nvPr>
            <p:ph sz="quarter" idx="15"/>
          </p:nvPr>
        </p:nvSpPr>
        <p:spPr>
          <a:xfrm>
            <a:off x="4810931" y="2386812"/>
            <a:ext cx="3615204" cy="3952949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1719505" y="1213781"/>
            <a:ext cx="6706298" cy="957870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402051535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7BDA-2357-114C-BBFD-76B1A6CA5EC4}" type="slidenum">
              <a:rPr>
                <a:solidFill>
                  <a:prstClr val="black">
                    <a:alpha val="40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13" name="Plassholder for innhold 12"/>
          <p:cNvSpPr>
            <a:spLocks noGrp="1"/>
          </p:cNvSpPr>
          <p:nvPr>
            <p:ph sz="quarter" idx="13"/>
          </p:nvPr>
        </p:nvSpPr>
        <p:spPr>
          <a:xfrm>
            <a:off x="716461" y="1165433"/>
            <a:ext cx="7709674" cy="5174329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4" name="Plassholder for tekst 11"/>
          <p:cNvSpPr>
            <a:spLocks noGrp="1"/>
          </p:cNvSpPr>
          <p:nvPr>
            <p:ph type="body" sz="quarter" idx="14" hasCustomPrompt="1"/>
          </p:nvPr>
        </p:nvSpPr>
        <p:spPr>
          <a:xfrm>
            <a:off x="716792" y="776977"/>
            <a:ext cx="854401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nb-NO"/>
              <a:t>Section</a:t>
            </a:r>
          </a:p>
        </p:txBody>
      </p:sp>
    </p:spTree>
    <p:extLst>
      <p:ext uri="{BB962C8B-B14F-4D97-AF65-F5344CB8AC3E}">
        <p14:creationId xmlns:p14="http://schemas.microsoft.com/office/powerpoint/2010/main" val="6569616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shor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B97BDA-2357-114C-BBFD-76B1A6CA5EC4}" type="slidenum">
              <a:rPr>
                <a:solidFill>
                  <a:prstClr val="black">
                    <a:alpha val="40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7" name="Plassholder for tekst 11"/>
          <p:cNvSpPr>
            <a:spLocks noGrp="1"/>
          </p:cNvSpPr>
          <p:nvPr>
            <p:ph type="body" sz="quarter" idx="14" hasCustomPrompt="1"/>
          </p:nvPr>
        </p:nvSpPr>
        <p:spPr>
          <a:xfrm>
            <a:off x="716792" y="776977"/>
            <a:ext cx="854401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nb-NO"/>
              <a:t>Section</a:t>
            </a:r>
          </a:p>
        </p:txBody>
      </p:sp>
      <p:sp>
        <p:nvSpPr>
          <p:cNvPr id="9" name="Plassholder for innhold 8"/>
          <p:cNvSpPr>
            <a:spLocks noGrp="1"/>
          </p:cNvSpPr>
          <p:nvPr>
            <p:ph sz="quarter" idx="15" hasCustomPrompt="1"/>
          </p:nvPr>
        </p:nvSpPr>
        <p:spPr>
          <a:xfrm>
            <a:off x="716460" y="1903743"/>
            <a:ext cx="7709674" cy="685261"/>
          </a:xfrm>
          <a:noFill/>
        </p:spPr>
        <p:txBody>
          <a:bodyPr>
            <a:normAutofit/>
          </a:bodyPr>
          <a:lstStyle/>
          <a:p>
            <a:pPr lvl="0"/>
            <a:r>
              <a:rPr lang="nb-NO"/>
              <a:t>Body text</a:t>
            </a:r>
            <a:br>
              <a:rPr lang="nb-NO"/>
            </a:br>
            <a:endParaRPr lang="nb-NO"/>
          </a:p>
        </p:txBody>
      </p:sp>
      <p:sp>
        <p:nvSpPr>
          <p:cNvPr id="14" name="Plassholder for innhold 13"/>
          <p:cNvSpPr>
            <a:spLocks noGrp="1"/>
          </p:cNvSpPr>
          <p:nvPr>
            <p:ph sz="quarter" idx="16" hasCustomPrompt="1"/>
          </p:nvPr>
        </p:nvSpPr>
        <p:spPr>
          <a:xfrm>
            <a:off x="716794" y="2686392"/>
            <a:ext cx="7709011" cy="3653369"/>
          </a:xfrm>
          <a:solidFill>
            <a:schemeClr val="bg2">
              <a:lumMod val="75000"/>
              <a:alpha val="50000"/>
            </a:schemeClr>
          </a:solidFill>
        </p:spPr>
        <p:txBody>
          <a:bodyPr vert="horz" lIns="0" tIns="820874" rIns="0" bIns="0" rtlCol="0" anchor="t">
            <a:normAutofit/>
          </a:bodyPr>
          <a:lstStyle>
            <a:lvl1pPr>
              <a:defRPr lang="nb-NO"/>
            </a:lvl1pPr>
          </a:lstStyle>
          <a:p>
            <a:pPr lvl="0" algn="ctr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30769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o the right (W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B97BDA-2357-114C-BBFD-76B1A6CA5EC4}" type="slidenum">
              <a:rPr>
                <a:solidFill>
                  <a:prstClr val="black">
                    <a:alpha val="40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7" name="Plassholder for tekst 11"/>
          <p:cNvSpPr>
            <a:spLocks noGrp="1"/>
          </p:cNvSpPr>
          <p:nvPr>
            <p:ph type="body" sz="quarter" idx="14" hasCustomPrompt="1"/>
          </p:nvPr>
        </p:nvSpPr>
        <p:spPr>
          <a:xfrm>
            <a:off x="716792" y="776977"/>
            <a:ext cx="854401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nb-NO"/>
              <a:t>Section</a:t>
            </a:r>
          </a:p>
        </p:txBody>
      </p:sp>
      <p:sp>
        <p:nvSpPr>
          <p:cNvPr id="9" name="Plassholder for innhold 8"/>
          <p:cNvSpPr>
            <a:spLocks noGrp="1"/>
          </p:cNvSpPr>
          <p:nvPr>
            <p:ph sz="quarter" idx="15"/>
          </p:nvPr>
        </p:nvSpPr>
        <p:spPr>
          <a:xfrm>
            <a:off x="716461" y="1903741"/>
            <a:ext cx="1748739" cy="4436018"/>
          </a:xfrm>
          <a:noFill/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4" name="Plassholder for innhold 13"/>
          <p:cNvSpPr>
            <a:spLocks noGrp="1"/>
          </p:cNvSpPr>
          <p:nvPr>
            <p:ph sz="quarter" idx="16" hasCustomPrompt="1"/>
          </p:nvPr>
        </p:nvSpPr>
        <p:spPr>
          <a:xfrm>
            <a:off x="2704132" y="1903741"/>
            <a:ext cx="5721673" cy="4436018"/>
          </a:xfrm>
          <a:solidFill>
            <a:schemeClr val="bg2">
              <a:lumMod val="75000"/>
              <a:alpha val="50000"/>
            </a:schemeClr>
          </a:solidFill>
        </p:spPr>
        <p:txBody>
          <a:bodyPr vert="horz" lIns="0" tIns="820874" rIns="0" bIns="0" rtlCol="0" anchor="t">
            <a:normAutofit/>
          </a:bodyPr>
          <a:lstStyle>
            <a:lvl1pPr>
              <a:defRPr lang="nb-NO"/>
            </a:lvl1pPr>
          </a:lstStyle>
          <a:p>
            <a:pPr lvl="0" algn="ctr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7221168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o the right (Narrow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B97BDA-2357-114C-BBFD-76B1A6CA5EC4}" type="slidenum">
              <a:rPr>
                <a:solidFill>
                  <a:prstClr val="black">
                    <a:alpha val="40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7" name="Plassholder for tekst 11"/>
          <p:cNvSpPr>
            <a:spLocks noGrp="1"/>
          </p:cNvSpPr>
          <p:nvPr>
            <p:ph type="body" sz="quarter" idx="14" hasCustomPrompt="1"/>
          </p:nvPr>
        </p:nvSpPr>
        <p:spPr>
          <a:xfrm>
            <a:off x="716792" y="776977"/>
            <a:ext cx="854401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nb-NO"/>
              <a:t>Section</a:t>
            </a:r>
          </a:p>
        </p:txBody>
      </p:sp>
      <p:sp>
        <p:nvSpPr>
          <p:cNvPr id="9" name="Plassholder for innhold 8"/>
          <p:cNvSpPr>
            <a:spLocks noGrp="1"/>
          </p:cNvSpPr>
          <p:nvPr>
            <p:ph sz="quarter" idx="15"/>
          </p:nvPr>
        </p:nvSpPr>
        <p:spPr>
          <a:xfrm>
            <a:off x="716463" y="1903741"/>
            <a:ext cx="2893938" cy="4436018"/>
          </a:xfrm>
          <a:noFill/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4" name="Plassholder for innhold 13"/>
          <p:cNvSpPr>
            <a:spLocks noGrp="1"/>
          </p:cNvSpPr>
          <p:nvPr>
            <p:ph sz="quarter" idx="16" hasCustomPrompt="1"/>
          </p:nvPr>
        </p:nvSpPr>
        <p:spPr>
          <a:xfrm>
            <a:off x="3849219" y="1903741"/>
            <a:ext cx="4576585" cy="4436018"/>
          </a:xfrm>
          <a:solidFill>
            <a:schemeClr val="bg2">
              <a:lumMod val="75000"/>
              <a:alpha val="50000"/>
            </a:schemeClr>
          </a:solidFill>
        </p:spPr>
        <p:txBody>
          <a:bodyPr vert="horz" lIns="0" tIns="820874" rIns="0" bIns="0" rtlCol="0" anchor="t">
            <a:normAutofit/>
          </a:bodyPr>
          <a:lstStyle>
            <a:lvl1pPr>
              <a:defRPr lang="nb-NO"/>
            </a:lvl1pPr>
          </a:lstStyle>
          <a:p>
            <a:pPr lvl="0" algn="ctr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448094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ssholder for bilde 1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4593152"/>
          </a:xfrm>
          <a:solidFill>
            <a:schemeClr val="bg2">
              <a:lumMod val="75000"/>
              <a:alpha val="50000"/>
            </a:schemeClr>
          </a:solidFill>
        </p:spPr>
        <p:txBody>
          <a:bodyPr vert="horz" lIns="0" tIns="820874" rIns="0" bIns="0" rtlCol="0" anchor="t">
            <a:normAutofit/>
          </a:bodyPr>
          <a:lstStyle>
            <a:lvl1pPr>
              <a:defRPr lang="nb-NO"/>
            </a:lvl1pPr>
          </a:lstStyle>
          <a:p>
            <a:pPr lvl="0" algn="ctr"/>
            <a:endParaRPr lang="nb-NO"/>
          </a:p>
        </p:txBody>
      </p:sp>
      <p:sp>
        <p:nvSpPr>
          <p:cNvPr id="8" name="Tittel 7"/>
          <p:cNvSpPr>
            <a:spLocks noGrp="1"/>
          </p:cNvSpPr>
          <p:nvPr>
            <p:ph type="title"/>
          </p:nvPr>
        </p:nvSpPr>
        <p:spPr>
          <a:xfrm>
            <a:off x="716463" y="4767577"/>
            <a:ext cx="7709342" cy="527268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7BDA-2357-114C-BBFD-76B1A6CA5EC4}" type="slidenum">
              <a:rPr>
                <a:solidFill>
                  <a:prstClr val="black">
                    <a:alpha val="40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16" name="Plassholder for tekst 2"/>
          <p:cNvSpPr>
            <a:spLocks noGrp="1"/>
          </p:cNvSpPr>
          <p:nvPr>
            <p:ph idx="1" hasCustomPrompt="1"/>
          </p:nvPr>
        </p:nvSpPr>
        <p:spPr>
          <a:xfrm>
            <a:off x="716460" y="5505890"/>
            <a:ext cx="7709342" cy="83387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Body text</a:t>
            </a:r>
          </a:p>
        </p:txBody>
      </p:sp>
      <p:sp>
        <p:nvSpPr>
          <p:cNvPr id="9" name="Plassholder for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4623" y="776978"/>
            <a:ext cx="920714" cy="257357"/>
          </a:xfrm>
          <a:solidFill>
            <a:schemeClr val="bg1">
              <a:alpha val="90000"/>
            </a:schemeClr>
          </a:solidFill>
        </p:spPr>
        <p:txBody>
          <a:bodyPr wrap="none" lIns="32836" rIns="32836" bIns="26268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nb-NO"/>
              <a:t>Section</a:t>
            </a:r>
          </a:p>
        </p:txBody>
      </p:sp>
    </p:spTree>
    <p:extLst>
      <p:ext uri="{BB962C8B-B14F-4D97-AF65-F5344CB8AC3E}">
        <p14:creationId xmlns:p14="http://schemas.microsoft.com/office/powerpoint/2010/main" val="279161833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ssholder for bilde 30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  <a:solidFill>
            <a:schemeClr val="bg2">
              <a:lumMod val="75000"/>
              <a:alpha val="50000"/>
            </a:schemeClr>
          </a:solidFill>
        </p:spPr>
        <p:txBody>
          <a:bodyPr vert="horz" lIns="0" tIns="820874" rIns="0" bIns="0" rtlCol="0" anchor="t">
            <a:normAutofit/>
          </a:bodyPr>
          <a:lstStyle>
            <a:lvl1pPr>
              <a:defRPr lang="nb-NO"/>
            </a:lvl1pPr>
          </a:lstStyle>
          <a:p>
            <a:pPr lvl="0" algn="ctr"/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40000"/>
                  </a:schemeClr>
                </a:solidFill>
              </a:defRPr>
            </a:lvl1pPr>
          </a:lstStyle>
          <a:p>
            <a:pPr algn="l"/>
            <a:r>
              <a:rPr lang="nb-NO">
                <a:solidFill>
                  <a:prstClr val="white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40000"/>
                  </a:schemeClr>
                </a:solidFill>
              </a:defRPr>
            </a:lvl1pPr>
          </a:lstStyle>
          <a:p>
            <a:fld id="{0FB97BDA-2357-114C-BBFD-76B1A6CA5EC4}" type="slidenum">
              <a:rPr>
                <a:solidFill>
                  <a:prstClr val="white">
                    <a:alpha val="40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alpha val="40000"/>
                </a:prstClr>
              </a:solidFill>
            </a:endParaRPr>
          </a:p>
        </p:txBody>
      </p:sp>
      <p:sp>
        <p:nvSpPr>
          <p:cNvPr id="14" name="Plassholder for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4623" y="776978"/>
            <a:ext cx="920714" cy="257357"/>
          </a:xfrm>
          <a:solidFill>
            <a:schemeClr val="bg1">
              <a:alpha val="90000"/>
            </a:schemeClr>
          </a:solidFill>
        </p:spPr>
        <p:txBody>
          <a:bodyPr wrap="none" lIns="32836" rIns="32836" bIns="26268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nb-NO"/>
              <a:t>Section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5" hasCustomPrompt="1"/>
          </p:nvPr>
        </p:nvSpPr>
        <p:spPr>
          <a:xfrm>
            <a:off x="6175646" y="5890574"/>
            <a:ext cx="2250491" cy="967428"/>
          </a:xfrm>
          <a:solidFill>
            <a:schemeClr val="bg1"/>
          </a:solidFill>
        </p:spPr>
        <p:txBody>
          <a:bodyPr vert="horz" lIns="197009" tIns="65670" rIns="197009" bIns="147757" rtlCol="0" anchor="b">
            <a:spAutoFit/>
          </a:bodyPr>
          <a:lstStyle>
            <a:lvl1pPr>
              <a:defRPr lang="nb-NO" sz="1200"/>
            </a:lvl1pPr>
            <a:lvl2pPr>
              <a:defRPr lang="nb-NO"/>
            </a:lvl2pPr>
            <a:lvl3pPr>
              <a:defRPr lang="nb-NO"/>
            </a:lvl3pPr>
            <a:lvl4pPr>
              <a:defRPr lang="nb-NO"/>
            </a:lvl4pPr>
            <a:lvl5pPr>
              <a:defRPr lang="nb-NO"/>
            </a:lvl5pPr>
          </a:lstStyle>
          <a:p>
            <a:pPr lvl="0"/>
            <a:r>
              <a:rPr lang="nb-NO"/>
              <a:t>Write an explainative image caption, descprition or comment here.</a:t>
            </a:r>
          </a:p>
        </p:txBody>
      </p:sp>
    </p:spTree>
    <p:extLst>
      <p:ext uri="{BB962C8B-B14F-4D97-AF65-F5344CB8AC3E}">
        <p14:creationId xmlns:p14="http://schemas.microsoft.com/office/powerpoint/2010/main" val="401119643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ssholder for bilde 30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  <a:solidFill>
            <a:schemeClr val="bg2">
              <a:lumMod val="75000"/>
              <a:alpha val="50000"/>
            </a:schemeClr>
          </a:solidFill>
        </p:spPr>
        <p:txBody>
          <a:bodyPr vert="horz" lIns="0" tIns="820874" rIns="0" bIns="0" rtlCol="0" anchor="t">
            <a:normAutofit/>
          </a:bodyPr>
          <a:lstStyle>
            <a:lvl1pPr>
              <a:defRPr lang="nb-NO"/>
            </a:lvl1pPr>
          </a:lstStyle>
          <a:p>
            <a:pPr lvl="0" algn="ctr"/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40000"/>
                  </a:schemeClr>
                </a:solidFill>
              </a:defRPr>
            </a:lvl1pPr>
          </a:lstStyle>
          <a:p>
            <a:pPr algn="l"/>
            <a:r>
              <a:rPr lang="nb-NO">
                <a:solidFill>
                  <a:prstClr val="white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40000"/>
                  </a:schemeClr>
                </a:solidFill>
              </a:defRPr>
            </a:lvl1pPr>
          </a:lstStyle>
          <a:p>
            <a:fld id="{0FB97BDA-2357-114C-BBFD-76B1A6CA5EC4}" type="slidenum">
              <a:rPr>
                <a:solidFill>
                  <a:prstClr val="white">
                    <a:alpha val="40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alpha val="40000"/>
                </a:prstClr>
              </a:solidFill>
            </a:endParaRPr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5"/>
          </p:nvPr>
        </p:nvSpPr>
        <p:spPr>
          <a:xfrm>
            <a:off x="716460" y="3908008"/>
            <a:ext cx="7709674" cy="2431753"/>
          </a:xfrm>
          <a:effectLst>
            <a:outerShdw blurRad="25400" dir="5400000" algn="tl" rotWithShape="0">
              <a:srgbClr val="000000">
                <a:alpha val="35000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  <a:lvl2pPr algn="ctr">
              <a:buClrTx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716463" y="3165366"/>
            <a:ext cx="7709342" cy="527268"/>
          </a:xfrm>
          <a:effectLst>
            <a:outerShdw blurRad="25400" dir="5400000" algn="tl" rotWithShape="0">
              <a:srgbClr val="000000">
                <a:alpha val="35000"/>
              </a:srgbClr>
            </a:outerShdw>
          </a:effectLst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865537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etch with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ssholder for bilde 30"/>
          <p:cNvSpPr>
            <a:spLocks noGrp="1"/>
          </p:cNvSpPr>
          <p:nvPr>
            <p:ph type="pic" sz="quarter" idx="14"/>
          </p:nvPr>
        </p:nvSpPr>
        <p:spPr>
          <a:xfrm>
            <a:off x="716795" y="1396079"/>
            <a:ext cx="7709342" cy="4943683"/>
          </a:xfrm>
          <a:solidFill>
            <a:srgbClr val="FFFFFF"/>
          </a:solidFill>
        </p:spPr>
        <p:txBody>
          <a:bodyPr tIns="0" bIns="1313398" anchor="ctr"/>
          <a:lstStyle>
            <a:lvl1pPr algn="ctr"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5" hasCustomPrompt="1"/>
          </p:nvPr>
        </p:nvSpPr>
        <p:spPr>
          <a:xfrm>
            <a:off x="716795" y="776979"/>
            <a:ext cx="7709342" cy="420491"/>
          </a:xfrm>
          <a:noFill/>
        </p:spPr>
        <p:txBody>
          <a:bodyPr vert="horz" wrap="square" lIns="0" tIns="32836" rIns="0" bIns="131340" rtlCol="0" anchor="t">
            <a:spAutoFit/>
          </a:bodyPr>
          <a:lstStyle>
            <a:lvl1pPr algn="ctr">
              <a:defRPr lang="nb-NO"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lang="nb-NO"/>
            </a:lvl2pPr>
            <a:lvl3pPr>
              <a:defRPr lang="nb-NO"/>
            </a:lvl3pPr>
            <a:lvl4pPr>
              <a:defRPr lang="nb-NO"/>
            </a:lvl4pPr>
            <a:lvl5pPr>
              <a:defRPr lang="nb-NO"/>
            </a:lvl5pPr>
          </a:lstStyle>
          <a:p>
            <a:pPr lvl="0"/>
            <a:r>
              <a:rPr lang="nb-NO"/>
              <a:t>Write an explainative image caption, descprition or comment here.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l"/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FB97BDA-2357-114C-BBFD-76B1A6CA5EC4}" type="slidenum">
              <a:rPr>
                <a:solidFill>
                  <a:prstClr val="black">
                    <a:alpha val="40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91889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7BDA-2357-114C-BBFD-76B1A6CA5EC4}" type="slidenum">
              <a:rPr>
                <a:solidFill>
                  <a:prstClr val="black">
                    <a:alpha val="40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12" name="Plassholder for tekst 11"/>
          <p:cNvSpPr>
            <a:spLocks noGrp="1"/>
          </p:cNvSpPr>
          <p:nvPr>
            <p:ph type="body" sz="quarter" idx="14" hasCustomPrompt="1"/>
          </p:nvPr>
        </p:nvSpPr>
        <p:spPr>
          <a:xfrm>
            <a:off x="716792" y="776977"/>
            <a:ext cx="854401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nb-NO"/>
              <a:t>Section</a:t>
            </a:r>
          </a:p>
        </p:txBody>
      </p:sp>
    </p:spTree>
    <p:extLst>
      <p:ext uri="{BB962C8B-B14F-4D97-AF65-F5344CB8AC3E}">
        <p14:creationId xmlns:p14="http://schemas.microsoft.com/office/powerpoint/2010/main" val="3567910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o the right (W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7" name="Plassholder for tekst 11"/>
          <p:cNvSpPr>
            <a:spLocks noGrp="1"/>
          </p:cNvSpPr>
          <p:nvPr>
            <p:ph type="body" sz="quarter" idx="14"/>
          </p:nvPr>
        </p:nvSpPr>
        <p:spPr>
          <a:xfrm>
            <a:off x="716792" y="776977"/>
            <a:ext cx="4406399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9" name="Plassholder for innhold 8"/>
          <p:cNvSpPr>
            <a:spLocks noGrp="1"/>
          </p:cNvSpPr>
          <p:nvPr>
            <p:ph sz="quarter" idx="15"/>
          </p:nvPr>
        </p:nvSpPr>
        <p:spPr>
          <a:xfrm>
            <a:off x="716461" y="1903741"/>
            <a:ext cx="1748739" cy="4436018"/>
          </a:xfrm>
          <a:noFill/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4" name="Plassholder for innhold 13"/>
          <p:cNvSpPr>
            <a:spLocks noGrp="1"/>
          </p:cNvSpPr>
          <p:nvPr>
            <p:ph sz="quarter" idx="16"/>
          </p:nvPr>
        </p:nvSpPr>
        <p:spPr>
          <a:xfrm>
            <a:off x="2704130" y="1903741"/>
            <a:ext cx="5721673" cy="4436018"/>
          </a:xfrm>
          <a:solidFill>
            <a:schemeClr val="bg2">
              <a:lumMod val="75000"/>
              <a:alpha val="50000"/>
            </a:schemeClr>
          </a:solidFill>
        </p:spPr>
        <p:txBody>
          <a:bodyPr tIns="821070" anchor="t"/>
          <a:lstStyle>
            <a:lvl1pPr>
              <a:defRPr lang="nb-NO"/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6" name="Plassholder for bunntekst 2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8" name="Plassholder for lysbildenumm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53AFC-3D23-4696-A869-E94C21917C9C}" type="slidenum">
              <a:rPr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75534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7BDA-2357-114C-BBFD-76B1A6CA5EC4}" type="slidenum">
              <a:rPr>
                <a:solidFill>
                  <a:prstClr val="black">
                    <a:alpha val="40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25767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Sylinder 14"/>
          <p:cNvSpPr txBox="1"/>
          <p:nvPr userDrawn="1"/>
        </p:nvSpPr>
        <p:spPr>
          <a:xfrm>
            <a:off x="2825344" y="6528120"/>
            <a:ext cx="2077492" cy="1384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defPPr>
              <a:defRPr lang="nb-NO"/>
            </a:defPPr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455624">
              <a:defRPr/>
            </a:pPr>
            <a:r>
              <a:rPr lang="en-GB" dirty="0">
                <a:solidFill>
                  <a:srgbClr val="D3CFCD">
                    <a:lumMod val="50000"/>
                  </a:srgbClr>
                </a:solidFill>
                <a:latin typeface="Arial"/>
              </a:rPr>
              <a:t>London    Oslo    Rotterdam    São Paulo</a:t>
            </a:r>
          </a:p>
        </p:txBody>
      </p:sp>
      <p:sp>
        <p:nvSpPr>
          <p:cNvPr id="10" name="TekstSylinder 15"/>
          <p:cNvSpPr txBox="1"/>
          <p:nvPr userDrawn="1"/>
        </p:nvSpPr>
        <p:spPr>
          <a:xfrm>
            <a:off x="1479280" y="6528120"/>
            <a:ext cx="1256754" cy="1384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defPPr>
              <a:defRPr lang="nb-NO"/>
            </a:defPPr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 defTabSz="455624">
              <a:defRPr/>
            </a:pPr>
            <a:r>
              <a:rPr lang="en-GB" dirty="0" err="1">
                <a:solidFill>
                  <a:srgbClr val="D3CFCD">
                    <a:lumMod val="50000"/>
                  </a:srgbClr>
                </a:solidFill>
                <a:latin typeface="Arial"/>
              </a:rPr>
              <a:t>www.liveworkstudio.com</a:t>
            </a:r>
            <a:endParaRPr lang="en-GB" dirty="0">
              <a:solidFill>
                <a:srgbClr val="D3CFCD">
                  <a:lumMod val="50000"/>
                </a:srgbClr>
              </a:solidFill>
              <a:latin typeface="Arial"/>
            </a:endParaRPr>
          </a:p>
        </p:txBody>
      </p:sp>
      <p:pic>
        <p:nvPicPr>
          <p:cNvPr id="11" name="Bilde 35" descr="Livework Logo_Livework_Blue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812" y="5931820"/>
            <a:ext cx="1854368" cy="926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lassholder for bilde 4"/>
          <p:cNvSpPr>
            <a:spLocks noGrp="1"/>
          </p:cNvSpPr>
          <p:nvPr>
            <p:ph type="pic" sz="quarter" idx="15"/>
          </p:nvPr>
        </p:nvSpPr>
        <p:spPr>
          <a:xfrm>
            <a:off x="0" y="10"/>
            <a:ext cx="9144000" cy="6339759"/>
          </a:xfrm>
          <a:solidFill>
            <a:schemeClr val="bg2">
              <a:lumMod val="75000"/>
              <a:alpha val="50000"/>
            </a:schemeClr>
          </a:solidFill>
        </p:spPr>
        <p:txBody>
          <a:bodyPr tIns="818334" anchor="t"/>
          <a:lstStyle>
            <a:lvl1pPr algn="ctr">
              <a:defRPr/>
            </a:lvl1pPr>
          </a:lstStyle>
          <a:p>
            <a:pPr lvl="0"/>
            <a:r>
              <a:rPr lang="nb-NO" noProof="0" smtClean="0"/>
              <a:t>Dra bildet til plassholderen eller klikk ikonet for å legge til</a:t>
            </a:r>
            <a:endParaRPr lang="nb-NO" noProof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716473" y="3814812"/>
            <a:ext cx="12592357" cy="881715"/>
          </a:xfrm>
          <a:solidFill>
            <a:schemeClr val="bg1">
              <a:alpha val="90000"/>
            </a:schemeClr>
          </a:solidFill>
          <a:ln w="3175" cmpd="sng">
            <a:solidFill>
              <a:schemeClr val="bg1">
                <a:alpha val="90000"/>
              </a:schemeClr>
            </a:solidFill>
          </a:ln>
        </p:spPr>
        <p:txBody>
          <a:bodyPr wrap="none" lIns="65468" rIns="65468" bIns="65468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5300" b="0" i="0" u="none">
                <a:solidFill>
                  <a:schemeClr val="tx1"/>
                </a:solidFill>
                <a:latin typeface="Georgia"/>
              </a:defRPr>
            </a:lvl1pPr>
            <a:lvl2pPr marL="4556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1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6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2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81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37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9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4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/>
              <a:t>Klikk for å redigere undertittelstil i malen</a:t>
            </a:r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16469" y="2890584"/>
            <a:ext cx="8410122" cy="881715"/>
          </a:xfrm>
          <a:solidFill>
            <a:schemeClr val="bg1">
              <a:alpha val="90000"/>
            </a:schemeClr>
          </a:solidFill>
          <a:ln w="3175" cmpd="sng">
            <a:solidFill>
              <a:schemeClr val="bg1">
                <a:alpha val="90000"/>
              </a:schemeClr>
            </a:solidFill>
          </a:ln>
        </p:spPr>
        <p:txBody>
          <a:bodyPr wrap="none" lIns="65468" rIns="65468" bIns="65468"/>
          <a:lstStyle>
            <a:lvl1pPr>
              <a:defRPr sz="5300"/>
            </a:lvl1pPr>
          </a:lstStyle>
          <a:p>
            <a:r>
              <a:rPr lang="en-US"/>
              <a:t>Klikk for å redigere tittelstil</a:t>
            </a:r>
            <a:endParaRPr lang="nb-NO"/>
          </a:p>
        </p:txBody>
      </p:sp>
      <p:sp>
        <p:nvSpPr>
          <p:cNvPr id="17" name="Plassholder for tekst 17"/>
          <p:cNvSpPr>
            <a:spLocks noGrp="1"/>
          </p:cNvSpPr>
          <p:nvPr>
            <p:ph type="body" sz="quarter" idx="13"/>
          </p:nvPr>
        </p:nvSpPr>
        <p:spPr>
          <a:xfrm>
            <a:off x="716475" y="5111564"/>
            <a:ext cx="3278910" cy="296937"/>
          </a:xfrm>
          <a:solidFill>
            <a:schemeClr val="bg1">
              <a:alpha val="90000"/>
            </a:schemeClr>
          </a:solidFill>
        </p:spPr>
        <p:txBody>
          <a:bodyPr wrap="none" lIns="65468" tIns="16365" rIns="65468" bIns="4910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baseline="0"/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20" name="Plassholder for tekst 17"/>
          <p:cNvSpPr>
            <a:spLocks noGrp="1"/>
          </p:cNvSpPr>
          <p:nvPr>
            <p:ph type="body" sz="quarter" idx="12"/>
          </p:nvPr>
        </p:nvSpPr>
        <p:spPr>
          <a:xfrm>
            <a:off x="716474" y="2552939"/>
            <a:ext cx="4538614" cy="296937"/>
          </a:xfrm>
          <a:solidFill>
            <a:schemeClr val="accent3">
              <a:alpha val="90000"/>
            </a:schemeClr>
          </a:solidFill>
          <a:ln>
            <a:noFill/>
          </a:ln>
        </p:spPr>
        <p:txBody>
          <a:bodyPr wrap="none" lIns="65468" tIns="16365" rIns="65468" bIns="49100">
            <a:spAutoFit/>
          </a:bodyPr>
          <a:lstStyle>
            <a:lvl1pPr>
              <a:lnSpc>
                <a:spcPct val="100000"/>
              </a:lnSpc>
              <a:defRPr lang="nb-NO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22" name="Plassholder for tekst 17"/>
          <p:cNvSpPr>
            <a:spLocks noGrp="1"/>
          </p:cNvSpPr>
          <p:nvPr>
            <p:ph type="body" sz="quarter" idx="14"/>
          </p:nvPr>
        </p:nvSpPr>
        <p:spPr>
          <a:xfrm>
            <a:off x="716475" y="4773410"/>
            <a:ext cx="3278910" cy="296937"/>
          </a:xfrm>
          <a:solidFill>
            <a:schemeClr val="bg1">
              <a:alpha val="90000"/>
            </a:schemeClr>
          </a:solidFill>
        </p:spPr>
        <p:txBody>
          <a:bodyPr wrap="none" lIns="65468" tIns="16365" rIns="65468" bIns="49100">
            <a:spAutoFit/>
          </a:bodyPr>
          <a:lstStyle>
            <a:lvl1pPr>
              <a:lnSpc>
                <a:spcPct val="100000"/>
              </a:lnSpc>
              <a:defRPr lang="nb-NO"/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38" name="Plassholder for tekst 37"/>
          <p:cNvSpPr>
            <a:spLocks noGrp="1" noChangeAspect="1"/>
          </p:cNvSpPr>
          <p:nvPr>
            <p:ph type="body" sz="quarter" idx="18"/>
          </p:nvPr>
        </p:nvSpPr>
        <p:spPr>
          <a:xfrm>
            <a:off x="7050673" y="5931728"/>
            <a:ext cx="1854396" cy="926272"/>
          </a:xfrm>
          <a:blipFill rotWithShape="1">
            <a:blip r:embed="rId2" cstate="screen">
              <a:extLst/>
            </a:blip>
            <a:stretch>
              <a:fillRect/>
            </a:stretch>
          </a:blipFill>
          <a:ln w="127">
            <a:solidFill>
              <a:srgbClr val="3AA0D3">
                <a:alpha val="0"/>
              </a:srgbClr>
            </a:solidFill>
          </a:ln>
        </p:spPr>
        <p:txBody>
          <a:bodyPr/>
          <a:lstStyle>
            <a:lvl1pPr algn="ctr">
              <a:defRPr baseline="0"/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12" name="Plassholder for dato 5"/>
          <p:cNvSpPr>
            <a:spLocks noGrp="1"/>
          </p:cNvSpPr>
          <p:nvPr>
            <p:ph type="dt" sz="half" idx="19"/>
          </p:nvPr>
        </p:nvSpPr>
        <p:spPr>
          <a:xfrm>
            <a:off x="5380505" y="6535851"/>
            <a:ext cx="519373" cy="123111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2F871EC4-FFE3-4BFE-9A6A-87DF66930416}" type="datetime3">
              <a:rPr lang="nb-NO">
                <a:solidFill>
                  <a:srgbClr val="D3CFCD">
                    <a:lumMod val="50000"/>
                  </a:srgbClr>
                </a:solidFill>
              </a:rPr>
              <a:pPr>
                <a:defRPr/>
              </a:pPr>
              <a:t>2019.08.28</a:t>
            </a:fld>
            <a:endParaRPr lang="en-GB">
              <a:solidFill>
                <a:srgbClr val="D3CFCD">
                  <a:lumMod val="50000"/>
                </a:srgbClr>
              </a:solidFill>
            </a:endParaRPr>
          </a:p>
        </p:txBody>
      </p:sp>
      <p:sp>
        <p:nvSpPr>
          <p:cNvPr id="13" name="Plassholder for bunntekst 8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>
                <a:solidFill>
                  <a:srgbClr val="D3CFCD">
                    <a:lumMod val="50000"/>
                  </a:srgbClr>
                </a:solidFill>
              </a:rPr>
              <a:t>Livework © 2015</a:t>
            </a:r>
          </a:p>
        </p:txBody>
      </p:sp>
    </p:spTree>
    <p:extLst>
      <p:ext uri="{BB962C8B-B14F-4D97-AF65-F5344CB8AC3E}">
        <p14:creationId xmlns:p14="http://schemas.microsoft.com/office/powerpoint/2010/main" val="84761993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9"/>
          <p:cNvSpPr>
            <a:spLocks noGrp="1"/>
          </p:cNvSpPr>
          <p:nvPr>
            <p:ph type="title"/>
          </p:nvPr>
        </p:nvSpPr>
        <p:spPr>
          <a:xfrm>
            <a:off x="716462" y="1165430"/>
            <a:ext cx="4981322" cy="1631216"/>
          </a:xfrm>
        </p:spPr>
        <p:txBody>
          <a:bodyPr/>
          <a:lstStyle>
            <a:lvl1pPr>
              <a:defRPr sz="5300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12" name="Plassholder for tekst 11"/>
          <p:cNvSpPr>
            <a:spLocks noGrp="1"/>
          </p:cNvSpPr>
          <p:nvPr>
            <p:ph type="body" sz="quarter" idx="13"/>
          </p:nvPr>
        </p:nvSpPr>
        <p:spPr>
          <a:xfrm>
            <a:off x="716799" y="776977"/>
            <a:ext cx="4406399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rgbClr val="FFFFFF">
                    <a:alpha val="40000"/>
                  </a:srgbClr>
                </a:solidFill>
              </a:defRPr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sz="quarter" idx="14"/>
          </p:nvPr>
        </p:nvSpPr>
        <p:spPr>
          <a:xfrm>
            <a:off x="6175606" y="777006"/>
            <a:ext cx="2968394" cy="5562781"/>
          </a:xfrm>
        </p:spPr>
        <p:txBody>
          <a:bodyPr tIns="229131"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Klikk ikonet for å legge til et bilde</a:t>
            </a:r>
            <a:endParaRPr lang="nb-NO" noProof="0"/>
          </a:p>
        </p:txBody>
      </p:sp>
      <p:sp>
        <p:nvSpPr>
          <p:cNvPr id="5" name="Plassholder for bunntekst 7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40000"/>
                  </a:srgbClr>
                </a:solidFill>
              </a:defRPr>
            </a:lvl1pPr>
          </a:lstStyle>
          <a:p>
            <a:pPr>
              <a:defRPr/>
            </a:pPr>
            <a:r>
              <a:rPr lang="nb-NO"/>
              <a:t>Livework © 2015</a:t>
            </a:r>
          </a:p>
        </p:txBody>
      </p:sp>
      <p:sp>
        <p:nvSpPr>
          <p:cNvPr id="6" name="Plassholder for lysbildenumm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40000"/>
                  </a:srgbClr>
                </a:solidFill>
              </a:defRPr>
            </a:lvl1pPr>
          </a:lstStyle>
          <a:p>
            <a:pPr>
              <a:defRPr/>
            </a:pPr>
            <a:fld id="{71C47F02-0427-462D-86E8-C313AE233EA2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978008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9"/>
          <p:cNvSpPr>
            <a:spLocks noGrp="1"/>
          </p:cNvSpPr>
          <p:nvPr>
            <p:ph type="title"/>
          </p:nvPr>
        </p:nvSpPr>
        <p:spPr>
          <a:xfrm>
            <a:off x="716462" y="1165430"/>
            <a:ext cx="4981322" cy="1631216"/>
          </a:xfrm>
        </p:spPr>
        <p:txBody>
          <a:bodyPr/>
          <a:lstStyle>
            <a:lvl1pPr>
              <a:defRPr sz="5300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12" name="Plassholder for tekst 11"/>
          <p:cNvSpPr>
            <a:spLocks noGrp="1"/>
          </p:cNvSpPr>
          <p:nvPr>
            <p:ph type="body" sz="quarter" idx="13"/>
          </p:nvPr>
        </p:nvSpPr>
        <p:spPr>
          <a:xfrm>
            <a:off x="716799" y="776977"/>
            <a:ext cx="4406399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rgbClr val="FFFFFF">
                    <a:alpha val="40000"/>
                  </a:srgbClr>
                </a:solidFill>
              </a:defRPr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sz="quarter" idx="14"/>
          </p:nvPr>
        </p:nvSpPr>
        <p:spPr>
          <a:xfrm>
            <a:off x="6175606" y="777006"/>
            <a:ext cx="2968394" cy="5562781"/>
          </a:xfrm>
        </p:spPr>
        <p:txBody>
          <a:bodyPr tIns="229131"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Klikk ikonet for å legge til et bilde</a:t>
            </a:r>
            <a:endParaRPr lang="nb-NO" noProof="0"/>
          </a:p>
        </p:txBody>
      </p:sp>
      <p:sp>
        <p:nvSpPr>
          <p:cNvPr id="5" name="Plassholder for bunntekst 7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40000"/>
                  </a:srgbClr>
                </a:solidFill>
              </a:defRPr>
            </a:lvl1pPr>
          </a:lstStyle>
          <a:p>
            <a:pPr>
              <a:defRPr/>
            </a:pPr>
            <a:r>
              <a:rPr lang="nb-NO"/>
              <a:t>Livework © 2015</a:t>
            </a:r>
          </a:p>
        </p:txBody>
      </p:sp>
      <p:sp>
        <p:nvSpPr>
          <p:cNvPr id="6" name="Plassholder for lysbildenumm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40000"/>
                  </a:srgbClr>
                </a:solidFill>
              </a:defRPr>
            </a:lvl1pPr>
          </a:lstStyle>
          <a:p>
            <a:pPr>
              <a:defRPr/>
            </a:pPr>
            <a:fld id="{1DDAA7EA-CDA0-47E0-BCA0-34AD983CF539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569106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 ">
    <p:bg>
      <p:bgPr>
        <a:solidFill>
          <a:srgbClr val="6B3F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9"/>
          <p:cNvSpPr>
            <a:spLocks noGrp="1"/>
          </p:cNvSpPr>
          <p:nvPr>
            <p:ph type="title"/>
          </p:nvPr>
        </p:nvSpPr>
        <p:spPr>
          <a:xfrm>
            <a:off x="716462" y="1165430"/>
            <a:ext cx="4981322" cy="1631216"/>
          </a:xfrm>
        </p:spPr>
        <p:txBody>
          <a:bodyPr/>
          <a:lstStyle>
            <a:lvl1pPr>
              <a:defRPr sz="5300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12" name="Plassholder for tekst 11"/>
          <p:cNvSpPr>
            <a:spLocks noGrp="1"/>
          </p:cNvSpPr>
          <p:nvPr>
            <p:ph type="body" sz="quarter" idx="13"/>
          </p:nvPr>
        </p:nvSpPr>
        <p:spPr>
          <a:xfrm>
            <a:off x="716799" y="776977"/>
            <a:ext cx="4406399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rgbClr val="FFFFFF">
                    <a:alpha val="40000"/>
                  </a:srgbClr>
                </a:solidFill>
              </a:defRPr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sz="quarter" idx="14"/>
          </p:nvPr>
        </p:nvSpPr>
        <p:spPr>
          <a:xfrm>
            <a:off x="6175606" y="777006"/>
            <a:ext cx="2968394" cy="5562781"/>
          </a:xfrm>
        </p:spPr>
        <p:txBody>
          <a:bodyPr tIns="229131"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Klikk ikonet for å legge til et bilde</a:t>
            </a:r>
            <a:endParaRPr lang="nb-NO" noProof="0"/>
          </a:p>
        </p:txBody>
      </p:sp>
      <p:sp>
        <p:nvSpPr>
          <p:cNvPr id="5" name="Plassholder for bunntekst 7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40000"/>
                  </a:srgbClr>
                </a:solidFill>
              </a:defRPr>
            </a:lvl1pPr>
          </a:lstStyle>
          <a:p>
            <a:pPr>
              <a:defRPr/>
            </a:pPr>
            <a:r>
              <a:rPr lang="nb-NO"/>
              <a:t>Livework © 2015</a:t>
            </a:r>
          </a:p>
        </p:txBody>
      </p:sp>
      <p:sp>
        <p:nvSpPr>
          <p:cNvPr id="6" name="Plassholder for lysbildenumm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40000"/>
                  </a:srgbClr>
                </a:solidFill>
              </a:defRPr>
            </a:lvl1pPr>
          </a:lstStyle>
          <a:p>
            <a:pPr>
              <a:defRPr/>
            </a:pPr>
            <a:fld id="{C3233168-1755-4047-B683-69D12DC6849B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075393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 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9"/>
          <p:cNvSpPr>
            <a:spLocks noGrp="1"/>
          </p:cNvSpPr>
          <p:nvPr>
            <p:ph type="title"/>
          </p:nvPr>
        </p:nvSpPr>
        <p:spPr>
          <a:xfrm>
            <a:off x="716460" y="2613382"/>
            <a:ext cx="7709674" cy="1631216"/>
          </a:xfrm>
        </p:spPr>
        <p:txBody>
          <a:bodyPr anchor="ctr"/>
          <a:lstStyle>
            <a:lvl1pPr algn="ctr">
              <a:defRPr sz="5300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unntekst 7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40000"/>
                  </a:srgbClr>
                </a:solidFill>
              </a:defRPr>
            </a:lvl1pPr>
          </a:lstStyle>
          <a:p>
            <a:pPr>
              <a:defRPr/>
            </a:pPr>
            <a:r>
              <a:rPr lang="nb-NO"/>
              <a:t>Livework © 2015</a:t>
            </a:r>
          </a:p>
        </p:txBody>
      </p:sp>
      <p:sp>
        <p:nvSpPr>
          <p:cNvPr id="4" name="Plassholder for lysbilde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40000"/>
                  </a:srgbClr>
                </a:solidFill>
              </a:defRPr>
            </a:lvl1pPr>
          </a:lstStyle>
          <a:p>
            <a:pPr>
              <a:defRPr/>
            </a:pPr>
            <a:fld id="{CE859096-0025-4602-B96D-F9A27CB10F90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259777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Sylinder 19"/>
          <p:cNvSpPr txBox="1"/>
          <p:nvPr userDrawn="1"/>
        </p:nvSpPr>
        <p:spPr>
          <a:xfrm>
            <a:off x="2825344" y="6528120"/>
            <a:ext cx="2077492" cy="1384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defPPr>
              <a:defRPr lang="nb-NO"/>
            </a:defPPr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455624">
              <a:defRPr/>
            </a:pPr>
            <a:r>
              <a:rPr lang="nb-NO" dirty="0">
                <a:solidFill>
                  <a:srgbClr val="D3CFCD">
                    <a:lumMod val="50000"/>
                  </a:srgbClr>
                </a:solidFill>
                <a:latin typeface="Arial"/>
              </a:rPr>
              <a:t>London    Oslo    Rotterdam    São Paulo</a:t>
            </a:r>
          </a:p>
        </p:txBody>
      </p:sp>
      <p:sp>
        <p:nvSpPr>
          <p:cNvPr id="9" name="TekstSylinder 20"/>
          <p:cNvSpPr txBox="1"/>
          <p:nvPr userDrawn="1"/>
        </p:nvSpPr>
        <p:spPr>
          <a:xfrm>
            <a:off x="1479280" y="6528120"/>
            <a:ext cx="1256754" cy="1384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defPPr>
              <a:defRPr lang="nb-NO"/>
            </a:defPPr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 defTabSz="455624">
              <a:defRPr/>
            </a:pPr>
            <a:r>
              <a:rPr lang="nb-NO" dirty="0" err="1">
                <a:solidFill>
                  <a:srgbClr val="D3CFCD">
                    <a:lumMod val="50000"/>
                  </a:srgbClr>
                </a:solidFill>
                <a:latin typeface="Arial"/>
              </a:rPr>
              <a:t>www.liveworkstudio.com</a:t>
            </a:r>
            <a:endParaRPr lang="nb-NO" dirty="0">
              <a:solidFill>
                <a:srgbClr val="D3CFCD">
                  <a:lumMod val="50000"/>
                </a:srgbClr>
              </a:solidFill>
              <a:latin typeface="Arial"/>
            </a:endParaRPr>
          </a:p>
        </p:txBody>
      </p:sp>
      <p:sp>
        <p:nvSpPr>
          <p:cNvPr id="10" name="TekstSylinder 9"/>
          <p:cNvSpPr txBox="1"/>
          <p:nvPr userDrawn="1"/>
        </p:nvSpPr>
        <p:spPr>
          <a:xfrm>
            <a:off x="716820" y="2822530"/>
            <a:ext cx="973793" cy="2462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lv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Arial"/>
              <a:buNone/>
              <a:defRPr sz="1600" b="0" cap="all" baseline="0">
                <a:solidFill>
                  <a:schemeClr val="tx1">
                    <a:alpha val="40000"/>
                  </a:schemeClr>
                </a:solidFill>
              </a:defRPr>
            </a:lvl1pPr>
            <a:lvl2pPr marL="234000" indent="-2340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Wingdings" charset="2"/>
              <a:buChar char="§"/>
              <a:defRPr sz="1600"/>
            </a:lvl2pPr>
            <a:lvl3pPr marL="0" indent="0">
              <a:lnSpc>
                <a:spcPct val="130000"/>
              </a:lnSpc>
              <a:spcBef>
                <a:spcPts val="600"/>
              </a:spcBef>
              <a:spcAft>
                <a:spcPts val="200"/>
              </a:spcAft>
              <a:buFont typeface="Arial"/>
              <a:buNone/>
              <a:defRPr sz="1600" b="1">
                <a:latin typeface="+mj-lt"/>
              </a:defRPr>
            </a:lvl3pPr>
            <a:lvl4pPr marL="0" indent="0">
              <a:lnSpc>
                <a:spcPct val="130000"/>
              </a:lnSpc>
              <a:spcBef>
                <a:spcPts val="400"/>
              </a:spcBef>
              <a:buFont typeface="Arial"/>
              <a:buNone/>
              <a:defRPr sz="1300" b="1">
                <a:solidFill>
                  <a:schemeClr val="accent4"/>
                </a:solidFill>
              </a:defRPr>
            </a:lvl4pPr>
            <a:lvl5pPr marL="0" indent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sz="1300"/>
            </a:lvl5pPr>
            <a:lvl6pPr marL="180000" indent="-1800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  <a:defRPr sz="1300"/>
            </a:lvl6pPr>
            <a:lvl7pPr marL="0" indent="0">
              <a:lnSpc>
                <a:spcPct val="130000"/>
              </a:lnSpc>
              <a:spcBef>
                <a:spcPts val="400"/>
              </a:spcBef>
              <a:buFont typeface="Arial"/>
              <a:buNone/>
              <a:defRPr sz="1000" baseline="0"/>
            </a:lvl7pPr>
            <a:lvl8pPr marL="126000" indent="-126000">
              <a:lnSpc>
                <a:spcPct val="130000"/>
              </a:lnSpc>
              <a:spcBef>
                <a:spcPts val="400"/>
              </a:spcBef>
              <a:buFont typeface="Wingdings" charset="2"/>
              <a:buChar char="§"/>
              <a:defRPr sz="1000"/>
            </a:lvl8pPr>
            <a:lvl9pPr marL="4259275" indent="-250546">
              <a:spcBef>
                <a:spcPct val="20000"/>
              </a:spcBef>
              <a:buFont typeface="Arial"/>
              <a:buChar char="•"/>
              <a:defRPr sz="2200"/>
            </a:lvl9pPr>
          </a:lstStyle>
          <a:p>
            <a:pPr defTabSz="455624">
              <a:defRPr/>
            </a:pPr>
            <a:r>
              <a:rPr lang="nb-NO" dirty="0" err="1">
                <a:solidFill>
                  <a:prstClr val="black">
                    <a:alpha val="40000"/>
                  </a:prstClr>
                </a:solidFill>
                <a:latin typeface="Arial"/>
              </a:rPr>
              <a:t>Contact</a:t>
            </a:r>
            <a:endParaRPr lang="nb-NO" dirty="0">
              <a:solidFill>
                <a:prstClr val="black">
                  <a:alpha val="40000"/>
                </a:prstClr>
              </a:solidFill>
              <a:latin typeface="Arial"/>
            </a:endParaRPr>
          </a:p>
        </p:txBody>
      </p:sp>
      <p:sp>
        <p:nvSpPr>
          <p:cNvPr id="11" name="TekstSylinder 10"/>
          <p:cNvSpPr txBox="1"/>
          <p:nvPr userDrawn="1"/>
        </p:nvSpPr>
        <p:spPr>
          <a:xfrm>
            <a:off x="716476" y="4697406"/>
            <a:ext cx="2220031" cy="32008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>
            <a:lvl1pPr lvl="0" indent="0">
              <a:lnSpc>
                <a:spcPct val="130000"/>
              </a:lnSpc>
              <a:spcBef>
                <a:spcPts val="1000"/>
              </a:spcBef>
              <a:spcAft>
                <a:spcPts val="200"/>
              </a:spcAft>
              <a:buFont typeface="Arial"/>
              <a:buNone/>
              <a:defRPr sz="1600" b="0" baseline="0"/>
            </a:lvl1pPr>
            <a:lvl2pPr marL="234000" indent="-2340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Wingdings" charset="2"/>
              <a:buChar char="§"/>
              <a:defRPr sz="1600"/>
            </a:lvl2pPr>
            <a:lvl3pPr marL="0" indent="0">
              <a:lnSpc>
                <a:spcPct val="130000"/>
              </a:lnSpc>
              <a:spcBef>
                <a:spcPts val="600"/>
              </a:spcBef>
              <a:spcAft>
                <a:spcPts val="200"/>
              </a:spcAft>
              <a:buFont typeface="Arial"/>
              <a:buNone/>
              <a:defRPr sz="1600" b="1">
                <a:latin typeface="+mj-lt"/>
              </a:defRPr>
            </a:lvl3pPr>
            <a:lvl4pPr marL="0" indent="0">
              <a:lnSpc>
                <a:spcPct val="130000"/>
              </a:lnSpc>
              <a:spcBef>
                <a:spcPts val="400"/>
              </a:spcBef>
              <a:buFont typeface="Arial"/>
              <a:buNone/>
              <a:defRPr sz="1300" b="1">
                <a:solidFill>
                  <a:schemeClr val="accent4"/>
                </a:solidFill>
              </a:defRPr>
            </a:lvl4pPr>
            <a:lvl5pPr marL="0" indent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sz="1300"/>
            </a:lvl5pPr>
            <a:lvl6pPr marL="180000" indent="-1800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  <a:defRPr sz="1300"/>
            </a:lvl6pPr>
            <a:lvl7pPr marL="0" indent="0">
              <a:lnSpc>
                <a:spcPct val="130000"/>
              </a:lnSpc>
              <a:spcBef>
                <a:spcPts val="400"/>
              </a:spcBef>
              <a:buFont typeface="Arial"/>
              <a:buNone/>
              <a:defRPr sz="1000" baseline="0"/>
            </a:lvl7pPr>
            <a:lvl8pPr marL="126000" indent="-126000">
              <a:lnSpc>
                <a:spcPct val="130000"/>
              </a:lnSpc>
              <a:spcBef>
                <a:spcPts val="400"/>
              </a:spcBef>
              <a:buFont typeface="Wingdings" charset="2"/>
              <a:buChar char="§"/>
              <a:defRPr sz="1000"/>
            </a:lvl8pPr>
            <a:lvl9pPr marL="4259275" indent="-250546">
              <a:spcBef>
                <a:spcPct val="20000"/>
              </a:spcBef>
              <a:buFont typeface="Arial"/>
              <a:buChar char="•"/>
              <a:defRPr sz="2200"/>
            </a:lvl9pPr>
          </a:lstStyle>
          <a:p>
            <a:pPr defTabSz="455624">
              <a:defRPr/>
            </a:pPr>
            <a:r>
              <a:rPr lang="nb-NO" dirty="0" err="1">
                <a:solidFill>
                  <a:srgbClr val="008FCB"/>
                </a:solidFill>
                <a:latin typeface="Arial"/>
              </a:rPr>
              <a:t>www.liveworkstudio.com</a:t>
            </a:r>
            <a:endParaRPr lang="nb-NO" dirty="0">
              <a:solidFill>
                <a:srgbClr val="008FCB"/>
              </a:solidFill>
              <a:latin typeface="Arial"/>
            </a:endParaRPr>
          </a:p>
        </p:txBody>
      </p:sp>
      <p:pic>
        <p:nvPicPr>
          <p:cNvPr id="12" name="Bilde 13" descr="Livework Logo_Livework_Blue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812" y="5931820"/>
            <a:ext cx="1854368" cy="926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16464" y="3258177"/>
            <a:ext cx="7709342" cy="307777"/>
          </a:xfrm>
        </p:spPr>
        <p:txBody>
          <a:bodyPr/>
          <a:lstStyle>
            <a:lvl1pPr>
              <a:defRPr sz="2000" b="1"/>
            </a:lvl1pPr>
          </a:lstStyle>
          <a:p>
            <a:r>
              <a:rPr lang="en-US"/>
              <a:t>Klikk for å redigere tittelstil</a:t>
            </a:r>
            <a:endParaRPr lang="nb-NO"/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13"/>
          </p:nvPr>
        </p:nvSpPr>
        <p:spPr>
          <a:xfrm>
            <a:off x="716464" y="3676048"/>
            <a:ext cx="7709342" cy="304644"/>
          </a:xfrm>
        </p:spPr>
        <p:txBody>
          <a:bodyPr>
            <a:spAutoFit/>
          </a:bodyPr>
          <a:lstStyle>
            <a:lvl1pPr>
              <a:spcBef>
                <a:spcPts val="912"/>
              </a:spcBef>
              <a:spcAft>
                <a:spcPts val="0"/>
              </a:spcAft>
              <a:defRPr baseline="0"/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22" name="Plassholder for innhold 21"/>
          <p:cNvSpPr>
            <a:spLocks noGrp="1"/>
          </p:cNvSpPr>
          <p:nvPr>
            <p:ph sz="quarter" idx="14"/>
          </p:nvPr>
        </p:nvSpPr>
        <p:spPr>
          <a:xfrm>
            <a:off x="716820" y="4697405"/>
            <a:ext cx="7709011" cy="304644"/>
          </a:xfrm>
          <a:noFill/>
        </p:spPr>
        <p:txBody>
          <a:bodyPr wrap="square">
            <a:spAutoFit/>
          </a:bodyPr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Klikk for å redigere tekststiler i malen</a:t>
            </a:r>
          </a:p>
        </p:txBody>
      </p:sp>
      <p:sp>
        <p:nvSpPr>
          <p:cNvPr id="15" name="Plassholder for tekst 37"/>
          <p:cNvSpPr>
            <a:spLocks noGrp="1" noChangeAspect="1"/>
          </p:cNvSpPr>
          <p:nvPr>
            <p:ph type="body" sz="quarter" idx="18"/>
          </p:nvPr>
        </p:nvSpPr>
        <p:spPr>
          <a:xfrm>
            <a:off x="7050673" y="5931728"/>
            <a:ext cx="1854396" cy="926272"/>
          </a:xfrm>
          <a:blipFill rotWithShape="1">
            <a:blip r:embed="rId2" cstate="screen">
              <a:extLst/>
            </a:blip>
            <a:stretch>
              <a:fillRect/>
            </a:stretch>
          </a:blipFill>
          <a:ln w="127">
            <a:solidFill>
              <a:srgbClr val="3AA0D3">
                <a:alpha val="0"/>
              </a:srgbClr>
            </a:solidFill>
          </a:ln>
        </p:spPr>
        <p:txBody>
          <a:bodyPr/>
          <a:lstStyle>
            <a:lvl1pPr algn="ctr">
              <a:defRPr baseline="0"/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6" name="Plassholder for tekst 5"/>
          <p:cNvSpPr>
            <a:spLocks noGrp="1"/>
          </p:cNvSpPr>
          <p:nvPr>
            <p:ph type="body" sz="quarter" idx="19"/>
          </p:nvPr>
        </p:nvSpPr>
        <p:spPr>
          <a:xfrm>
            <a:off x="716820" y="4085049"/>
            <a:ext cx="7709011" cy="304644"/>
          </a:xfrm>
        </p:spPr>
        <p:txBody>
          <a:bodyPr wrap="square">
            <a:spAutoFit/>
          </a:bodyPr>
          <a:lstStyle/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13" name="Plassholder for bunntekst 2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nb-NO">
                <a:solidFill>
                  <a:srgbClr val="D3CFCD">
                    <a:lumMod val="50000"/>
                  </a:srgbClr>
                </a:solidFill>
              </a:rPr>
              <a:t>Livework © 2015</a:t>
            </a:r>
          </a:p>
        </p:txBody>
      </p:sp>
      <p:sp>
        <p:nvSpPr>
          <p:cNvPr id="14" name="Plassholder for dato 4"/>
          <p:cNvSpPr>
            <a:spLocks noGrp="1"/>
          </p:cNvSpPr>
          <p:nvPr>
            <p:ph type="dt" sz="half" idx="21"/>
          </p:nvPr>
        </p:nvSpPr>
        <p:spPr>
          <a:xfrm>
            <a:off x="5380505" y="6535851"/>
            <a:ext cx="519373" cy="123111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1EE32DCA-7936-40E7-A4BB-527AE764EE9D}" type="datetime3">
              <a:rPr lang="nb-NO">
                <a:solidFill>
                  <a:srgbClr val="D3CFCD">
                    <a:lumMod val="50000"/>
                  </a:srgbClr>
                </a:solidFill>
              </a:rPr>
              <a:pPr>
                <a:defRPr/>
              </a:pPr>
              <a:t>2019.08.28</a:t>
            </a:fld>
            <a:endParaRPr lang="sk-SK">
              <a:solidFill>
                <a:srgbClr val="D3CFCD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86210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3" name="Plassholder for innhold 12"/>
          <p:cNvSpPr>
            <a:spLocks noGrp="1"/>
          </p:cNvSpPr>
          <p:nvPr>
            <p:ph sz="quarter" idx="13"/>
          </p:nvPr>
        </p:nvSpPr>
        <p:spPr>
          <a:xfrm>
            <a:off x="716461" y="1903741"/>
            <a:ext cx="7709674" cy="443601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4" name="Plassholder for tekst 11"/>
          <p:cNvSpPr>
            <a:spLocks noGrp="1"/>
          </p:cNvSpPr>
          <p:nvPr>
            <p:ph type="body" sz="quarter" idx="14"/>
          </p:nvPr>
        </p:nvSpPr>
        <p:spPr>
          <a:xfrm>
            <a:off x="716799" y="776977"/>
            <a:ext cx="4406399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5" name="Plassholder for bunntekst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6" name="Plassholder for lysbildenumm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4598F-E798-4B23-A059-E414FC037D37}" type="slidenum">
              <a:rPr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73327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ithout ‘section’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unntekst 4"/>
          <p:cNvSpPr txBox="1">
            <a:spLocks/>
          </p:cNvSpPr>
          <p:nvPr userDrawn="1"/>
        </p:nvSpPr>
        <p:spPr>
          <a:xfrm>
            <a:off x="1187455" y="6528348"/>
            <a:ext cx="3244478" cy="1384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defPPr>
              <a:defRPr lang="nb-NO"/>
            </a:defPPr>
            <a:lvl1pPr marL="0" algn="ctr" defTabSz="501091" rtl="0" eaLnBrk="1" latinLnBrk="0" hangingPunct="1">
              <a:defRPr sz="900" kern="1200">
                <a:solidFill>
                  <a:schemeClr val="tx1">
                    <a:alpha val="40000"/>
                  </a:schemeClr>
                </a:solidFill>
                <a:latin typeface="Arial"/>
                <a:ea typeface="+mn-ea"/>
                <a:cs typeface="+mn-cs"/>
              </a:defRPr>
            </a:lvl1pPr>
            <a:lvl2pPr marL="501091" algn="l" defTabSz="50109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2182" algn="l" defTabSz="50109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3274" algn="l" defTabSz="50109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4365" algn="l" defTabSz="50109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05456" algn="l" defTabSz="50109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6547" algn="l" defTabSz="50109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07638" algn="l" defTabSz="50109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08730" algn="l" defTabSz="50109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nb-NO" dirty="0" smtClean="0">
                <a:solidFill>
                  <a:prstClr val="black">
                    <a:alpha val="40000"/>
                  </a:prstClr>
                </a:solidFill>
              </a:rPr>
              <a:t>Prehospital klinikk Sykehuset i Vestfold og Sykehuset Telemark</a:t>
            </a:r>
            <a:endParaRPr lang="nb-NO" dirty="0"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16464" y="782083"/>
            <a:ext cx="7709342" cy="527268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3" name="Plassholder for innhold 12"/>
          <p:cNvSpPr>
            <a:spLocks noGrp="1"/>
          </p:cNvSpPr>
          <p:nvPr>
            <p:ph sz="quarter" idx="13"/>
          </p:nvPr>
        </p:nvSpPr>
        <p:spPr>
          <a:xfrm>
            <a:off x="716461" y="1520393"/>
            <a:ext cx="7709674" cy="480425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6" name="Plassholder for lysbildenumm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41606-4BD1-4B33-9648-715E06D72106}" type="slidenum">
              <a:rPr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45413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2" name="Plassholder for tekst 11"/>
          <p:cNvSpPr>
            <a:spLocks noGrp="1"/>
          </p:cNvSpPr>
          <p:nvPr>
            <p:ph type="body" sz="quarter" idx="14"/>
          </p:nvPr>
        </p:nvSpPr>
        <p:spPr>
          <a:xfrm>
            <a:off x="716799" y="776977"/>
            <a:ext cx="4406399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4" name="Plassholder for bunntekst 7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5" name="Plassholder for lysbildenumm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828EB-14B6-4ECF-B718-1AEE593967A0}" type="slidenum">
              <a:rPr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291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o the right (Narrow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7" name="Plassholder for tekst 11"/>
          <p:cNvSpPr>
            <a:spLocks noGrp="1"/>
          </p:cNvSpPr>
          <p:nvPr>
            <p:ph type="body" sz="quarter" idx="14"/>
          </p:nvPr>
        </p:nvSpPr>
        <p:spPr>
          <a:xfrm>
            <a:off x="716792" y="776977"/>
            <a:ext cx="4406399" cy="230832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cap="all">
                <a:solidFill>
                  <a:schemeClr val="tx1">
                    <a:alpha val="40000"/>
                  </a:schemeClr>
                </a:solidFill>
              </a:defRPr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9" name="Plassholder for innhold 8"/>
          <p:cNvSpPr>
            <a:spLocks noGrp="1"/>
          </p:cNvSpPr>
          <p:nvPr>
            <p:ph sz="quarter" idx="15"/>
          </p:nvPr>
        </p:nvSpPr>
        <p:spPr>
          <a:xfrm>
            <a:off x="716461" y="1903741"/>
            <a:ext cx="2893938" cy="4436018"/>
          </a:xfrm>
          <a:noFill/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4" name="Plassholder for innhold 13"/>
          <p:cNvSpPr>
            <a:spLocks noGrp="1"/>
          </p:cNvSpPr>
          <p:nvPr>
            <p:ph sz="quarter" idx="16"/>
          </p:nvPr>
        </p:nvSpPr>
        <p:spPr>
          <a:xfrm>
            <a:off x="3849218" y="1903741"/>
            <a:ext cx="4576585" cy="4436018"/>
          </a:xfrm>
          <a:solidFill>
            <a:schemeClr val="bg2">
              <a:lumMod val="75000"/>
              <a:alpha val="50000"/>
            </a:schemeClr>
          </a:solidFill>
        </p:spPr>
        <p:txBody>
          <a:bodyPr tIns="821070" anchor="t"/>
          <a:lstStyle>
            <a:lvl1pPr>
              <a:defRPr lang="nb-NO"/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6" name="Plassholder for bunntekst 2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8" name="Plassholder for lysbildenumm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BF040B-04F6-4F6A-B8D9-4CC70E946BEF}" type="slidenum">
              <a:rPr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62587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3" name="Plassholder for lysbildenumm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152DD-020F-4DAD-8431-BD7F6690828A}" type="slidenum">
              <a:rPr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49711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5"/>
          <p:cNvSpPr/>
          <p:nvPr userDrawn="1"/>
        </p:nvSpPr>
        <p:spPr>
          <a:xfrm>
            <a:off x="0" y="1542"/>
            <a:ext cx="9144000" cy="6856489"/>
          </a:xfrm>
          <a:prstGeom prst="rect">
            <a:avLst/>
          </a:prstGeom>
          <a:solidFill>
            <a:srgbClr val="6DCBC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3122" tIns="41560" rIns="83122" bIns="41560" anchor="ctr"/>
          <a:lstStyle/>
          <a:p>
            <a:pPr algn="ctr" defTabSz="455516">
              <a:defRPr/>
            </a:pPr>
            <a:endParaRPr lang="nb-NO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810932" y="1623873"/>
            <a:ext cx="3614871" cy="1846659"/>
          </a:xfrm>
        </p:spPr>
        <p:txBody>
          <a:bodyPr anchor="b"/>
          <a:lstStyle/>
          <a:p>
            <a:r>
              <a:rPr lang="en-US"/>
              <a:t>Klikk for å redigere tittelstil</a:t>
            </a:r>
            <a:endParaRPr lang="nb-NO"/>
          </a:p>
        </p:txBody>
      </p:sp>
      <p:sp>
        <p:nvSpPr>
          <p:cNvPr id="10" name="Plassholder for tekst 9"/>
          <p:cNvSpPr>
            <a:spLocks noGrp="1"/>
          </p:cNvSpPr>
          <p:nvPr>
            <p:ph type="body" sz="quarter" idx="19"/>
          </p:nvPr>
        </p:nvSpPr>
        <p:spPr>
          <a:xfrm>
            <a:off x="4811552" y="3657906"/>
            <a:ext cx="3614279" cy="720197"/>
          </a:xfrm>
        </p:spPr>
        <p:txBody>
          <a:bodyPr>
            <a:spAutoFit/>
          </a:bodyPr>
          <a:lstStyle>
            <a:lvl1pPr>
              <a:defRPr sz="1800" baseline="0"/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12" name="Plassholder for bilde 11"/>
          <p:cNvSpPr>
            <a:spLocks noGrp="1"/>
          </p:cNvSpPr>
          <p:nvPr>
            <p:ph type="pic" sz="quarter" idx="20"/>
          </p:nvPr>
        </p:nvSpPr>
        <p:spPr>
          <a:xfrm>
            <a:off x="716490" y="773589"/>
            <a:ext cx="3616017" cy="5566175"/>
          </a:xfrm>
        </p:spPr>
        <p:txBody>
          <a:bodyPr bIns="1309026" anchor="ctr"/>
          <a:lstStyle>
            <a:lvl1pPr algn="ctr">
              <a:defRPr baseline="0"/>
            </a:lvl1pPr>
          </a:lstStyle>
          <a:p>
            <a:pPr lvl="0"/>
            <a:r>
              <a:rPr lang="en-US" noProof="0"/>
              <a:t>Klikk ikonet for å legge til et bilde</a:t>
            </a:r>
            <a:endParaRPr lang="nb-NO" noProof="0"/>
          </a:p>
        </p:txBody>
      </p:sp>
      <p:sp>
        <p:nvSpPr>
          <p:cNvPr id="6" name="Plassholder for bunntekst 2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7" name="Plassholder for lysbildenummer 3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FCAB3-303C-4FCC-AAF9-2299FF110FAF}" type="slidenum">
              <a:rPr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15855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gh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8"/>
          <p:cNvSpPr/>
          <p:nvPr userDrawn="1"/>
        </p:nvSpPr>
        <p:spPr>
          <a:xfrm>
            <a:off x="0" y="1542"/>
            <a:ext cx="9144000" cy="6856489"/>
          </a:xfrm>
          <a:prstGeom prst="rect">
            <a:avLst/>
          </a:prstGeom>
          <a:solidFill>
            <a:srgbClr val="6ECB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3122" tIns="41560" rIns="83122" bIns="41560" anchor="ctr"/>
          <a:lstStyle/>
          <a:p>
            <a:pPr algn="ctr" defTabSz="455516">
              <a:defRPr/>
            </a:pPr>
            <a:endParaRPr lang="nb-NO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16459" y="1623873"/>
            <a:ext cx="3614871" cy="1846659"/>
          </a:xfrm>
        </p:spPr>
        <p:txBody>
          <a:bodyPr anchor="b"/>
          <a:lstStyle/>
          <a:p>
            <a:r>
              <a:rPr lang="en-US"/>
              <a:t>Klikk for å redigere tittelstil</a:t>
            </a:r>
            <a:endParaRPr lang="nb-NO"/>
          </a:p>
        </p:txBody>
      </p:sp>
      <p:sp>
        <p:nvSpPr>
          <p:cNvPr id="10" name="Plassholder for tekst 9"/>
          <p:cNvSpPr>
            <a:spLocks noGrp="1"/>
          </p:cNvSpPr>
          <p:nvPr>
            <p:ph type="body" sz="quarter" idx="19"/>
          </p:nvPr>
        </p:nvSpPr>
        <p:spPr>
          <a:xfrm>
            <a:off x="717081" y="3657906"/>
            <a:ext cx="3614279" cy="720197"/>
          </a:xfrm>
        </p:spPr>
        <p:txBody>
          <a:bodyPr>
            <a:spAutoFit/>
          </a:bodyPr>
          <a:lstStyle>
            <a:lvl1pPr>
              <a:defRPr sz="1800" baseline="0"/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12" name="Plassholder for bilde 11"/>
          <p:cNvSpPr>
            <a:spLocks noGrp="1"/>
          </p:cNvSpPr>
          <p:nvPr>
            <p:ph type="pic" sz="quarter" idx="20"/>
          </p:nvPr>
        </p:nvSpPr>
        <p:spPr>
          <a:xfrm>
            <a:off x="4810148" y="773589"/>
            <a:ext cx="3616017" cy="5566175"/>
          </a:xfrm>
        </p:spPr>
        <p:txBody>
          <a:bodyPr bIns="1309026" anchor="ctr"/>
          <a:lstStyle>
            <a:lvl1pPr algn="ctr">
              <a:defRPr baseline="0"/>
            </a:lvl1pPr>
          </a:lstStyle>
          <a:p>
            <a:pPr lvl="0"/>
            <a:r>
              <a:rPr lang="en-US" noProof="0"/>
              <a:t>Klikk ikonet for å legge til et bilde</a:t>
            </a:r>
            <a:endParaRPr lang="nb-NO" noProof="0"/>
          </a:p>
        </p:txBody>
      </p:sp>
      <p:sp>
        <p:nvSpPr>
          <p:cNvPr id="6" name="Plassholder for bunntekst 2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7" name="Plassholder for lysbildenummer 3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FDC68-C38D-463E-BC5D-CDD9F7F8347C}" type="slidenum">
              <a:rPr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35564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gh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6A7C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3122" tIns="41560" rIns="83122" bIns="41560" anchor="ctr"/>
          <a:lstStyle/>
          <a:p>
            <a:pPr algn="ctr" defTabSz="455516">
              <a:defRPr/>
            </a:pPr>
            <a:endParaRPr lang="nb-NO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810932" y="1623873"/>
            <a:ext cx="3614871" cy="1846659"/>
          </a:xfrm>
        </p:spPr>
        <p:txBody>
          <a:bodyPr anchor="b"/>
          <a:lstStyle/>
          <a:p>
            <a:r>
              <a:rPr lang="en-US"/>
              <a:t>Klikk for å redigere tittelstil</a:t>
            </a:r>
            <a:endParaRPr lang="nb-NO"/>
          </a:p>
        </p:txBody>
      </p:sp>
      <p:sp>
        <p:nvSpPr>
          <p:cNvPr id="10" name="Plassholder for tekst 9"/>
          <p:cNvSpPr>
            <a:spLocks noGrp="1"/>
          </p:cNvSpPr>
          <p:nvPr>
            <p:ph type="body" sz="quarter" idx="19"/>
          </p:nvPr>
        </p:nvSpPr>
        <p:spPr>
          <a:xfrm>
            <a:off x="4811552" y="3657906"/>
            <a:ext cx="3614279" cy="720197"/>
          </a:xfrm>
        </p:spPr>
        <p:txBody>
          <a:bodyPr>
            <a:spAutoFit/>
          </a:bodyPr>
          <a:lstStyle>
            <a:lvl1pPr>
              <a:defRPr sz="1800" baseline="0"/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12" name="Plassholder for bilde 11"/>
          <p:cNvSpPr>
            <a:spLocks noGrp="1"/>
          </p:cNvSpPr>
          <p:nvPr>
            <p:ph type="pic" sz="quarter" idx="20"/>
          </p:nvPr>
        </p:nvSpPr>
        <p:spPr>
          <a:xfrm>
            <a:off x="716490" y="773589"/>
            <a:ext cx="3616017" cy="5566175"/>
          </a:xfrm>
        </p:spPr>
        <p:txBody>
          <a:bodyPr bIns="1309026" anchor="ctr"/>
          <a:lstStyle>
            <a:lvl1pPr algn="ctr">
              <a:defRPr baseline="0"/>
            </a:lvl1pPr>
          </a:lstStyle>
          <a:p>
            <a:pPr lvl="0"/>
            <a:r>
              <a:rPr lang="en-US" noProof="0"/>
              <a:t>Klikk ikonet for å legge til et bilde</a:t>
            </a:r>
            <a:endParaRPr lang="nb-NO" noProof="0"/>
          </a:p>
        </p:txBody>
      </p:sp>
      <p:sp>
        <p:nvSpPr>
          <p:cNvPr id="6" name="Plassholder for bunntekst 2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7" name="Plassholder for lysbildenummer 3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59807-93D1-43E8-BF76-1CF4E761A390}" type="slidenum">
              <a:rPr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82671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sight  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1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68CB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3122" tIns="41560" rIns="83122" bIns="41560" anchor="ctr"/>
          <a:lstStyle/>
          <a:p>
            <a:pPr algn="ctr" defTabSz="455516">
              <a:defRPr/>
            </a:pPr>
            <a:endParaRPr lang="nb-NO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16459" y="3655880"/>
            <a:ext cx="3614871" cy="1846659"/>
          </a:xfrm>
        </p:spPr>
        <p:txBody>
          <a:bodyPr/>
          <a:lstStyle/>
          <a:p>
            <a:r>
              <a:rPr lang="en-US"/>
              <a:t>Klikk for å redigere tittelstil</a:t>
            </a:r>
            <a:endParaRPr lang="nb-NO"/>
          </a:p>
        </p:txBody>
      </p:sp>
      <p:sp>
        <p:nvSpPr>
          <p:cNvPr id="10" name="Plassholder for tekst 9"/>
          <p:cNvSpPr>
            <a:spLocks noGrp="1"/>
          </p:cNvSpPr>
          <p:nvPr>
            <p:ph type="body" sz="quarter" idx="19"/>
          </p:nvPr>
        </p:nvSpPr>
        <p:spPr>
          <a:xfrm>
            <a:off x="4811886" y="3655854"/>
            <a:ext cx="3614279" cy="720197"/>
          </a:xfrm>
        </p:spPr>
        <p:txBody>
          <a:bodyPr anchor="t">
            <a:spAutoFit/>
          </a:bodyPr>
          <a:lstStyle>
            <a:lvl1pPr marL="0" marR="0" indent="0" algn="l" defTabSz="455516" rtl="0" eaLnBrk="1" fontAlgn="auto" latinLnBrk="0" hangingPunct="1">
              <a:lnSpc>
                <a:spcPct val="130000"/>
              </a:lnSpc>
              <a:spcBef>
                <a:spcPts val="912"/>
              </a:spcBef>
              <a:spcAft>
                <a:spcPts val="182"/>
              </a:spcAft>
              <a:buClrTx/>
              <a:buSzTx/>
              <a:buFont typeface="Arial"/>
              <a:buNone/>
              <a:tabLst/>
              <a:defRPr sz="1800" baseline="0"/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12" name="Plassholder for bilde 11"/>
          <p:cNvSpPr>
            <a:spLocks noGrp="1"/>
          </p:cNvSpPr>
          <p:nvPr>
            <p:ph type="pic" sz="quarter" idx="20"/>
          </p:nvPr>
        </p:nvSpPr>
        <p:spPr>
          <a:xfrm>
            <a:off x="716490" y="773584"/>
            <a:ext cx="7709341" cy="2647106"/>
          </a:xfrm>
        </p:spPr>
        <p:txBody>
          <a:bodyPr bIns="1309026" anchor="ctr"/>
          <a:lstStyle>
            <a:lvl1pPr algn="ctr">
              <a:defRPr baseline="0"/>
            </a:lvl1pPr>
          </a:lstStyle>
          <a:p>
            <a:pPr lvl="0"/>
            <a:r>
              <a:rPr lang="en-US" noProof="0"/>
              <a:t>Klikk ikonet for å legge til et bilde</a:t>
            </a:r>
            <a:endParaRPr lang="nb-NO" noProof="0"/>
          </a:p>
        </p:txBody>
      </p:sp>
      <p:sp>
        <p:nvSpPr>
          <p:cNvPr id="6" name="Plassholder for bunntekst 2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7" name="Plassholder for lysbildenummer 3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BE6B3-62AA-4519-A87B-1C44DD1D79A2}" type="slidenum">
              <a:rPr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85487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ght  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7"/>
          <p:cNvSpPr/>
          <p:nvPr userDrawn="1"/>
        </p:nvSpPr>
        <p:spPr>
          <a:xfrm>
            <a:off x="0" y="1542"/>
            <a:ext cx="9144000" cy="6856489"/>
          </a:xfrm>
          <a:prstGeom prst="rect">
            <a:avLst/>
          </a:prstGeom>
          <a:solidFill>
            <a:srgbClr val="6DCBC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3122" tIns="41560" rIns="83122" bIns="41560" anchor="ctr"/>
          <a:lstStyle/>
          <a:p>
            <a:pPr algn="ctr" defTabSz="455516">
              <a:defRPr/>
            </a:pPr>
            <a:endParaRPr lang="nb-NO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16459" y="3655880"/>
            <a:ext cx="3614871" cy="1846659"/>
          </a:xfrm>
        </p:spPr>
        <p:txBody>
          <a:bodyPr/>
          <a:lstStyle/>
          <a:p>
            <a:r>
              <a:rPr lang="en-US"/>
              <a:t>Klikk for å redigere tittelstil</a:t>
            </a:r>
            <a:endParaRPr lang="nb-NO"/>
          </a:p>
        </p:txBody>
      </p:sp>
      <p:sp>
        <p:nvSpPr>
          <p:cNvPr id="10" name="Plassholder for tekst 9"/>
          <p:cNvSpPr>
            <a:spLocks noGrp="1"/>
          </p:cNvSpPr>
          <p:nvPr>
            <p:ph type="body" sz="quarter" idx="19"/>
          </p:nvPr>
        </p:nvSpPr>
        <p:spPr>
          <a:xfrm>
            <a:off x="4811886" y="3655854"/>
            <a:ext cx="3614279" cy="720197"/>
          </a:xfrm>
        </p:spPr>
        <p:txBody>
          <a:bodyPr anchor="t">
            <a:spAutoFit/>
          </a:bodyPr>
          <a:lstStyle>
            <a:lvl1pPr marL="0" marR="0" indent="0" algn="l" defTabSz="455516" rtl="0" eaLnBrk="1" fontAlgn="auto" latinLnBrk="0" hangingPunct="1">
              <a:lnSpc>
                <a:spcPct val="130000"/>
              </a:lnSpc>
              <a:spcBef>
                <a:spcPts val="912"/>
              </a:spcBef>
              <a:spcAft>
                <a:spcPts val="182"/>
              </a:spcAft>
              <a:buClrTx/>
              <a:buSzTx/>
              <a:buFont typeface="Arial"/>
              <a:buNone/>
              <a:tabLst/>
              <a:defRPr sz="1800" baseline="0"/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12" name="Plassholder for bilde 11"/>
          <p:cNvSpPr>
            <a:spLocks noGrp="1"/>
          </p:cNvSpPr>
          <p:nvPr>
            <p:ph type="pic" sz="quarter" idx="20"/>
          </p:nvPr>
        </p:nvSpPr>
        <p:spPr>
          <a:xfrm>
            <a:off x="716490" y="773584"/>
            <a:ext cx="7709341" cy="2647106"/>
          </a:xfrm>
        </p:spPr>
        <p:txBody>
          <a:bodyPr bIns="1309026" anchor="ctr"/>
          <a:lstStyle>
            <a:lvl1pPr algn="ctr">
              <a:defRPr baseline="0"/>
            </a:lvl1pPr>
          </a:lstStyle>
          <a:p>
            <a:pPr lvl="0"/>
            <a:r>
              <a:rPr lang="en-US" noProof="0"/>
              <a:t>Klikk ikonet for å legge til et bilde</a:t>
            </a:r>
            <a:endParaRPr lang="nb-NO" noProof="0"/>
          </a:p>
        </p:txBody>
      </p:sp>
      <p:sp>
        <p:nvSpPr>
          <p:cNvPr id="6" name="Plassholder for bunntekst 2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7" name="Plassholder for lysbildenummer 3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437CC-A28E-428B-BD14-3C873118728B}" type="slidenum">
              <a:rPr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84512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ght   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BB0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3122" tIns="41560" rIns="83122" bIns="41560" anchor="ctr"/>
          <a:lstStyle/>
          <a:p>
            <a:pPr algn="ctr" defTabSz="455516">
              <a:defRPr/>
            </a:pPr>
            <a:endParaRPr lang="nb-NO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16459" y="1623873"/>
            <a:ext cx="3614871" cy="1846659"/>
          </a:xfrm>
        </p:spPr>
        <p:txBody>
          <a:bodyPr anchor="b"/>
          <a:lstStyle/>
          <a:p>
            <a:r>
              <a:rPr lang="en-US"/>
              <a:t>Klikk for å redigere tittelstil</a:t>
            </a:r>
            <a:endParaRPr lang="nb-NO"/>
          </a:p>
        </p:txBody>
      </p:sp>
      <p:sp>
        <p:nvSpPr>
          <p:cNvPr id="10" name="Plassholder for tekst 9"/>
          <p:cNvSpPr>
            <a:spLocks noGrp="1"/>
          </p:cNvSpPr>
          <p:nvPr>
            <p:ph type="body" sz="quarter" idx="19"/>
          </p:nvPr>
        </p:nvSpPr>
        <p:spPr>
          <a:xfrm>
            <a:off x="717081" y="3657906"/>
            <a:ext cx="3614279" cy="720197"/>
          </a:xfrm>
        </p:spPr>
        <p:txBody>
          <a:bodyPr>
            <a:spAutoFit/>
          </a:bodyPr>
          <a:lstStyle>
            <a:lvl1pPr>
              <a:defRPr sz="1800" baseline="0"/>
            </a:lvl1pPr>
          </a:lstStyle>
          <a:p>
            <a:pPr lvl="0"/>
            <a:r>
              <a:rPr lang="en-US"/>
              <a:t>Klikk for å redigere tekststiler i malen</a:t>
            </a:r>
          </a:p>
        </p:txBody>
      </p:sp>
      <p:sp>
        <p:nvSpPr>
          <p:cNvPr id="12" name="Plassholder for bilde 11"/>
          <p:cNvSpPr>
            <a:spLocks noGrp="1"/>
          </p:cNvSpPr>
          <p:nvPr>
            <p:ph type="pic" sz="quarter" idx="20"/>
          </p:nvPr>
        </p:nvSpPr>
        <p:spPr>
          <a:xfrm>
            <a:off x="4810148" y="773589"/>
            <a:ext cx="3616017" cy="5566175"/>
          </a:xfrm>
        </p:spPr>
        <p:txBody>
          <a:bodyPr bIns="1309026" anchor="ctr"/>
          <a:lstStyle>
            <a:lvl1pPr algn="ctr">
              <a:defRPr baseline="0"/>
            </a:lvl1pPr>
          </a:lstStyle>
          <a:p>
            <a:pPr lvl="0"/>
            <a:r>
              <a:rPr lang="en-US" noProof="0"/>
              <a:t>Klikk ikonet for å legge til et bilde</a:t>
            </a:r>
            <a:endParaRPr lang="nb-NO" noProof="0"/>
          </a:p>
        </p:txBody>
      </p:sp>
      <p:sp>
        <p:nvSpPr>
          <p:cNvPr id="6" name="Plassholder for bunntekst 2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7" name="Plassholder for lysbildenummer 3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8C96C-EE45-4E97-A159-D2F162DE5EEA}" type="slidenum">
              <a:rPr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58702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ghts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innhold 6"/>
          <p:cNvSpPr>
            <a:spLocks noGrp="1"/>
          </p:cNvSpPr>
          <p:nvPr>
            <p:ph sz="quarter" idx="13"/>
          </p:nvPr>
        </p:nvSpPr>
        <p:spPr>
          <a:xfrm>
            <a:off x="716463" y="773589"/>
            <a:ext cx="3616608" cy="5566175"/>
          </a:xfrm>
        </p:spPr>
        <p:txBody>
          <a:bodyPr/>
          <a:lstStyle>
            <a:lvl1pPr>
              <a:spcBef>
                <a:spcPts val="0"/>
              </a:spcBef>
              <a:spcAft>
                <a:spcPts val="365"/>
              </a:spcAft>
              <a:defRPr baseline="0"/>
            </a:lvl1pPr>
            <a:lvl2pPr>
              <a:spcBef>
                <a:spcPts val="0"/>
              </a:spcBef>
              <a:spcAft>
                <a:spcPts val="365"/>
              </a:spcAft>
              <a:buClr>
                <a:schemeClr val="accent2"/>
              </a:buClr>
              <a:defRPr/>
            </a:lvl2pPr>
            <a:lvl3pPr>
              <a:spcBef>
                <a:spcPts val="1460"/>
              </a:spcBef>
              <a:spcAft>
                <a:spcPts val="0"/>
              </a:spcAft>
              <a:defRPr>
                <a:solidFill>
                  <a:schemeClr val="accent2"/>
                </a:solidFill>
                <a:latin typeface="Arial"/>
              </a:defRPr>
            </a:lvl3pPr>
            <a:lvl4pPr>
              <a:spcBef>
                <a:spcPts val="1460"/>
              </a:spcBef>
              <a:spcAft>
                <a:spcPts val="0"/>
              </a:spcAft>
              <a:defRPr lang="nb-NO" sz="1500" b="1" kern="1200">
                <a:solidFill>
                  <a:schemeClr val="accent1"/>
                </a:solidFill>
                <a:latin typeface="Arial"/>
                <a:ea typeface="+mn-ea"/>
                <a:cs typeface="+mn-cs"/>
              </a:defRPr>
            </a:lvl4pPr>
            <a:lvl5pPr>
              <a:spcBef>
                <a:spcPts val="1460"/>
              </a:spcBef>
              <a:spcAft>
                <a:spcPts val="0"/>
              </a:spcAft>
              <a:defRPr lang="nb-NO" sz="1500" b="1" kern="1200" baseline="0">
                <a:solidFill>
                  <a:schemeClr val="accent3"/>
                </a:solidFill>
                <a:latin typeface="Arial"/>
                <a:ea typeface="+mn-ea"/>
                <a:cs typeface="+mn-cs"/>
              </a:defRPr>
            </a:lvl5pPr>
            <a:lvl6pPr marL="0" indent="0">
              <a:spcBef>
                <a:spcPts val="1460"/>
              </a:spcBef>
              <a:spcAft>
                <a:spcPts val="0"/>
              </a:spcAft>
              <a:buNone/>
              <a:defRPr lang="nb-NO" sz="1500" b="1" kern="1200">
                <a:solidFill>
                  <a:schemeClr val="accent4"/>
                </a:solidFill>
                <a:latin typeface="Arial"/>
                <a:ea typeface="+mn-ea"/>
                <a:cs typeface="+mn-cs"/>
              </a:defRPr>
            </a:lvl6pPr>
            <a:lvl7pPr>
              <a:spcBef>
                <a:spcPts val="1460"/>
              </a:spcBef>
              <a:spcAft>
                <a:spcPts val="0"/>
              </a:spcAft>
              <a:defRPr lang="nb-NO" sz="1500" b="1" kern="1200" baseline="0">
                <a:solidFill>
                  <a:schemeClr val="accent5"/>
                </a:solidFill>
                <a:latin typeface="Arial"/>
                <a:ea typeface="+mn-ea"/>
                <a:cs typeface="+mn-cs"/>
              </a:defRPr>
            </a:lvl7pPr>
          </a:lstStyle>
          <a:p>
            <a:pPr lvl="0"/>
            <a:r>
              <a:rPr lang="en-US" dirty="0"/>
              <a:t>Klikk for å redigere tekststiler i malen</a:t>
            </a:r>
          </a:p>
          <a:p>
            <a:pPr lvl="1"/>
            <a:r>
              <a:rPr lang="en-US" dirty="0"/>
              <a:t>Andre nivå</a:t>
            </a:r>
          </a:p>
          <a:p>
            <a:pPr lvl="2"/>
            <a:r>
              <a:rPr lang="en-US" dirty="0"/>
              <a:t>Tredje nivå</a:t>
            </a:r>
          </a:p>
          <a:p>
            <a:pPr lvl="3"/>
            <a:r>
              <a:rPr lang="en-US" dirty="0"/>
              <a:t>Fjerde nivå</a:t>
            </a:r>
          </a:p>
          <a:p>
            <a:pPr lvl="4"/>
            <a:r>
              <a:rPr lang="en-US" dirty="0"/>
              <a:t>Femte nivå</a:t>
            </a:r>
            <a:endParaRPr lang="nb-NO" dirty="0"/>
          </a:p>
        </p:txBody>
      </p:sp>
      <p:sp>
        <p:nvSpPr>
          <p:cNvPr id="9" name="Plassholder for innhold 8"/>
          <p:cNvSpPr>
            <a:spLocks noGrp="1"/>
          </p:cNvSpPr>
          <p:nvPr>
            <p:ph sz="quarter" idx="14"/>
          </p:nvPr>
        </p:nvSpPr>
        <p:spPr>
          <a:xfrm>
            <a:off x="5288792" y="773589"/>
            <a:ext cx="3137342" cy="5566175"/>
          </a:xfrm>
        </p:spPr>
        <p:txBody>
          <a:bodyPr/>
          <a:lstStyle>
            <a:lvl1pPr>
              <a:spcBef>
                <a:spcPts val="1825"/>
              </a:spcBef>
              <a:spcAft>
                <a:spcPts val="0"/>
              </a:spcAft>
              <a:buFontTx/>
              <a:buNone/>
              <a:defRPr sz="2000" b="1">
                <a:solidFill>
                  <a:schemeClr val="accent2"/>
                </a:solidFill>
                <a:latin typeface="Georgia"/>
              </a:defRPr>
            </a:lvl1pPr>
            <a:lvl2pPr marL="0" indent="0">
              <a:spcBef>
                <a:spcPts val="730"/>
              </a:spcBef>
              <a:buFontTx/>
              <a:buNone/>
              <a:defRPr sz="1500" b="0" baseline="0">
                <a:solidFill>
                  <a:schemeClr val="bg2">
                    <a:lumMod val="50000"/>
                  </a:schemeClr>
                </a:solidFill>
              </a:defRPr>
            </a:lvl2pPr>
            <a:lvl3pPr>
              <a:spcBef>
                <a:spcPts val="1825"/>
              </a:spcBef>
              <a:spcAft>
                <a:spcPts val="0"/>
              </a:spcAft>
              <a:defRPr lang="nb-NO" sz="2000" b="1" kern="1200" baseline="0">
                <a:solidFill>
                  <a:schemeClr val="accent1"/>
                </a:solidFill>
                <a:latin typeface="Georgia"/>
                <a:ea typeface="+mn-ea"/>
                <a:cs typeface="+mn-cs"/>
              </a:defRPr>
            </a:lvl3pPr>
            <a:lvl4pPr>
              <a:spcBef>
                <a:spcPts val="1825"/>
              </a:spcBef>
              <a:spcAft>
                <a:spcPts val="0"/>
              </a:spcAft>
              <a:defRPr lang="nb-NO" sz="2000" b="1" kern="1200" baseline="0">
                <a:solidFill>
                  <a:schemeClr val="accent3"/>
                </a:solidFill>
                <a:latin typeface="Georgia"/>
                <a:ea typeface="+mn-ea"/>
                <a:cs typeface="+mn-cs"/>
              </a:defRPr>
            </a:lvl4pPr>
            <a:lvl5pPr>
              <a:spcBef>
                <a:spcPts val="1825"/>
              </a:spcBef>
              <a:spcAft>
                <a:spcPts val="0"/>
              </a:spcAft>
              <a:defRPr lang="nb-NO" sz="2000" b="1" kern="1200" baseline="0">
                <a:solidFill>
                  <a:schemeClr val="accent4"/>
                </a:solidFill>
                <a:latin typeface="Georgia"/>
                <a:ea typeface="+mn-ea"/>
                <a:cs typeface="+mn-cs"/>
              </a:defRPr>
            </a:lvl5pPr>
            <a:lvl6pPr marL="0" indent="0">
              <a:spcBef>
                <a:spcPts val="1825"/>
              </a:spcBef>
              <a:spcAft>
                <a:spcPts val="0"/>
              </a:spcAft>
              <a:buNone/>
              <a:defRPr lang="nb-NO" sz="2000" b="1" kern="1200" baseline="0">
                <a:solidFill>
                  <a:schemeClr val="accent5"/>
                </a:solidFill>
                <a:latin typeface="Georgia"/>
                <a:ea typeface="+mn-ea"/>
                <a:cs typeface="+mn-cs"/>
              </a:defRPr>
            </a:lvl6pPr>
          </a:lstStyle>
          <a:p>
            <a:pPr lvl="0"/>
            <a:r>
              <a:rPr lang="en-US" dirty="0"/>
              <a:t>Klikk for å redigere tekststiler i malen</a:t>
            </a:r>
          </a:p>
          <a:p>
            <a:pPr lvl="1"/>
            <a:r>
              <a:rPr lang="en-US" dirty="0"/>
              <a:t>Andre nivå</a:t>
            </a:r>
          </a:p>
          <a:p>
            <a:pPr lvl="2"/>
            <a:r>
              <a:rPr lang="en-US" dirty="0"/>
              <a:t>Tredje nivå</a:t>
            </a:r>
          </a:p>
          <a:p>
            <a:pPr lvl="3"/>
            <a:r>
              <a:rPr lang="en-US" dirty="0"/>
              <a:t>Fjerde nivå</a:t>
            </a:r>
          </a:p>
          <a:p>
            <a:pPr lvl="4"/>
            <a:r>
              <a:rPr lang="en-US" dirty="0"/>
              <a:t>Femte nivå</a:t>
            </a:r>
            <a:endParaRPr lang="nb-NO" dirty="0"/>
          </a:p>
        </p:txBody>
      </p:sp>
      <p:sp>
        <p:nvSpPr>
          <p:cNvPr id="4" name="Plassholder for bunntekst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5" name="Plassholder for lysbildenumm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357EB0-B2A6-46B7-93E6-CCFEB4CE707C}" type="slidenum">
              <a:rPr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18313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ghts detail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innhold 6"/>
          <p:cNvSpPr>
            <a:spLocks noGrp="1"/>
          </p:cNvSpPr>
          <p:nvPr>
            <p:ph sz="quarter" idx="13"/>
          </p:nvPr>
        </p:nvSpPr>
        <p:spPr>
          <a:xfrm>
            <a:off x="716463" y="773589"/>
            <a:ext cx="3616608" cy="5566175"/>
          </a:xfrm>
        </p:spPr>
        <p:txBody>
          <a:bodyPr/>
          <a:lstStyle>
            <a:lvl1pPr>
              <a:spcBef>
                <a:spcPts val="0"/>
              </a:spcBef>
              <a:spcAft>
                <a:spcPts val="365"/>
              </a:spcAft>
              <a:defRPr baseline="0"/>
            </a:lvl1pPr>
            <a:lvl2pPr>
              <a:spcBef>
                <a:spcPts val="0"/>
              </a:spcBef>
              <a:spcAft>
                <a:spcPts val="365"/>
              </a:spcAft>
              <a:buClr>
                <a:schemeClr val="accent2"/>
              </a:buClr>
              <a:defRPr/>
            </a:lvl2pPr>
            <a:lvl3pPr>
              <a:spcBef>
                <a:spcPts val="1460"/>
              </a:spcBef>
              <a:spcAft>
                <a:spcPts val="0"/>
              </a:spcAft>
              <a:defRPr>
                <a:solidFill>
                  <a:schemeClr val="accent2"/>
                </a:solidFill>
                <a:latin typeface="Arial"/>
              </a:defRPr>
            </a:lvl3pPr>
            <a:lvl4pPr>
              <a:spcBef>
                <a:spcPts val="1460"/>
              </a:spcBef>
              <a:spcAft>
                <a:spcPts val="0"/>
              </a:spcAft>
              <a:defRPr lang="nb-NO" sz="1500" b="1" kern="1200">
                <a:solidFill>
                  <a:schemeClr val="accent1"/>
                </a:solidFill>
                <a:latin typeface="Arial"/>
                <a:ea typeface="+mn-ea"/>
                <a:cs typeface="+mn-cs"/>
              </a:defRPr>
            </a:lvl4pPr>
            <a:lvl5pPr>
              <a:spcBef>
                <a:spcPts val="1460"/>
              </a:spcBef>
              <a:spcAft>
                <a:spcPts val="0"/>
              </a:spcAft>
              <a:defRPr lang="nb-NO" sz="1500" b="1" kern="1200" baseline="0">
                <a:solidFill>
                  <a:schemeClr val="accent3"/>
                </a:solidFill>
                <a:latin typeface="Arial"/>
                <a:ea typeface="+mn-ea"/>
                <a:cs typeface="+mn-cs"/>
              </a:defRPr>
            </a:lvl5pPr>
            <a:lvl6pPr marL="0" indent="0">
              <a:spcBef>
                <a:spcPts val="1460"/>
              </a:spcBef>
              <a:spcAft>
                <a:spcPts val="0"/>
              </a:spcAft>
              <a:buNone/>
              <a:defRPr lang="nb-NO" sz="1500" b="1" kern="1200">
                <a:solidFill>
                  <a:schemeClr val="accent4"/>
                </a:solidFill>
                <a:latin typeface="Arial"/>
                <a:ea typeface="+mn-ea"/>
                <a:cs typeface="+mn-cs"/>
              </a:defRPr>
            </a:lvl6pPr>
            <a:lvl7pPr>
              <a:spcBef>
                <a:spcPts val="1460"/>
              </a:spcBef>
              <a:spcAft>
                <a:spcPts val="0"/>
              </a:spcAft>
              <a:defRPr lang="nb-NO" sz="1500" b="1" kern="1200" baseline="0">
                <a:solidFill>
                  <a:schemeClr val="accent5"/>
                </a:solidFill>
                <a:latin typeface="Arial"/>
                <a:ea typeface="+mn-ea"/>
                <a:cs typeface="+mn-cs"/>
              </a:defRPr>
            </a:lvl7pPr>
          </a:lstStyle>
          <a:p>
            <a:pPr lvl="0"/>
            <a:r>
              <a:rPr lang="en-US" dirty="0"/>
              <a:t>Klikk for å redigere tekststiler i malen</a:t>
            </a:r>
          </a:p>
          <a:p>
            <a:pPr lvl="1"/>
            <a:r>
              <a:rPr lang="en-US" dirty="0"/>
              <a:t>Andre nivå</a:t>
            </a:r>
          </a:p>
          <a:p>
            <a:pPr lvl="2"/>
            <a:r>
              <a:rPr lang="en-US" dirty="0"/>
              <a:t>Tredje nivå</a:t>
            </a:r>
          </a:p>
          <a:p>
            <a:pPr lvl="3"/>
            <a:r>
              <a:rPr lang="en-US" dirty="0"/>
              <a:t>Fjerde nivå</a:t>
            </a:r>
          </a:p>
          <a:p>
            <a:pPr lvl="4"/>
            <a:r>
              <a:rPr lang="en-US" dirty="0"/>
              <a:t>Femte nivå</a:t>
            </a:r>
            <a:endParaRPr lang="nb-NO" dirty="0"/>
          </a:p>
        </p:txBody>
      </p:sp>
      <p:sp>
        <p:nvSpPr>
          <p:cNvPr id="9" name="Plassholder for innhold 8"/>
          <p:cNvSpPr>
            <a:spLocks noGrp="1"/>
          </p:cNvSpPr>
          <p:nvPr>
            <p:ph sz="quarter" idx="14"/>
          </p:nvPr>
        </p:nvSpPr>
        <p:spPr>
          <a:xfrm>
            <a:off x="4810931" y="3553649"/>
            <a:ext cx="3615204" cy="2786110"/>
          </a:xfrm>
        </p:spPr>
        <p:txBody>
          <a:bodyPr/>
          <a:lstStyle>
            <a:lvl1pPr>
              <a:spcBef>
                <a:spcPts val="1825"/>
              </a:spcBef>
              <a:spcAft>
                <a:spcPts val="0"/>
              </a:spcAft>
              <a:buFontTx/>
              <a:buNone/>
              <a:defRPr sz="2000" b="1">
                <a:solidFill>
                  <a:schemeClr val="accent2"/>
                </a:solidFill>
                <a:latin typeface="Georgia"/>
              </a:defRPr>
            </a:lvl1pPr>
            <a:lvl2pPr marL="0" indent="0">
              <a:spcBef>
                <a:spcPts val="730"/>
              </a:spcBef>
              <a:buFontTx/>
              <a:buNone/>
              <a:defRPr sz="1500" b="0" baseline="0">
                <a:solidFill>
                  <a:schemeClr val="bg2">
                    <a:lumMod val="50000"/>
                  </a:schemeClr>
                </a:solidFill>
              </a:defRPr>
            </a:lvl2pPr>
            <a:lvl3pPr>
              <a:spcBef>
                <a:spcPts val="1825"/>
              </a:spcBef>
              <a:spcAft>
                <a:spcPts val="0"/>
              </a:spcAft>
              <a:defRPr lang="nb-NO" sz="2000" b="1" kern="1200" baseline="0">
                <a:solidFill>
                  <a:schemeClr val="accent1"/>
                </a:solidFill>
                <a:latin typeface="Georgia"/>
                <a:ea typeface="+mn-ea"/>
                <a:cs typeface="+mn-cs"/>
              </a:defRPr>
            </a:lvl3pPr>
            <a:lvl4pPr>
              <a:spcBef>
                <a:spcPts val="1825"/>
              </a:spcBef>
              <a:spcAft>
                <a:spcPts val="0"/>
              </a:spcAft>
              <a:defRPr lang="nb-NO" sz="2000" b="1" kern="1200" baseline="0">
                <a:solidFill>
                  <a:schemeClr val="accent3"/>
                </a:solidFill>
                <a:latin typeface="Georgia"/>
                <a:ea typeface="+mn-ea"/>
                <a:cs typeface="+mn-cs"/>
              </a:defRPr>
            </a:lvl4pPr>
            <a:lvl5pPr>
              <a:spcBef>
                <a:spcPts val="1825"/>
              </a:spcBef>
              <a:spcAft>
                <a:spcPts val="0"/>
              </a:spcAft>
              <a:defRPr lang="nb-NO" sz="2000" b="1" kern="1200" baseline="0">
                <a:solidFill>
                  <a:schemeClr val="accent4"/>
                </a:solidFill>
                <a:latin typeface="Georgia"/>
                <a:ea typeface="+mn-ea"/>
                <a:cs typeface="+mn-cs"/>
              </a:defRPr>
            </a:lvl5pPr>
            <a:lvl6pPr marL="0" indent="0">
              <a:spcBef>
                <a:spcPts val="1825"/>
              </a:spcBef>
              <a:spcAft>
                <a:spcPts val="0"/>
              </a:spcAft>
              <a:buNone/>
              <a:defRPr lang="nb-NO" sz="2000" b="1" kern="1200" baseline="0">
                <a:solidFill>
                  <a:schemeClr val="accent5"/>
                </a:solidFill>
                <a:latin typeface="Georgia"/>
                <a:ea typeface="+mn-ea"/>
                <a:cs typeface="+mn-cs"/>
              </a:defRPr>
            </a:lvl6pPr>
          </a:lstStyle>
          <a:p>
            <a:pPr lvl="0"/>
            <a:r>
              <a:rPr lang="en-US" dirty="0"/>
              <a:t>Klikk for å redigere tekststiler i malen</a:t>
            </a:r>
          </a:p>
          <a:p>
            <a:pPr lvl="1"/>
            <a:r>
              <a:rPr lang="en-US" dirty="0"/>
              <a:t>Andre nivå</a:t>
            </a:r>
          </a:p>
          <a:p>
            <a:pPr lvl="2"/>
            <a:r>
              <a:rPr lang="en-US" dirty="0"/>
              <a:t>Tredje nivå</a:t>
            </a:r>
          </a:p>
          <a:p>
            <a:pPr lvl="3"/>
            <a:r>
              <a:rPr lang="en-US" dirty="0"/>
              <a:t>Fjerde nivå</a:t>
            </a:r>
          </a:p>
          <a:p>
            <a:pPr lvl="4"/>
            <a:r>
              <a:rPr lang="en-US" dirty="0"/>
              <a:t>Femte nivå</a:t>
            </a:r>
            <a:endParaRPr lang="nb-NO" dirty="0"/>
          </a:p>
        </p:txBody>
      </p:sp>
      <p:sp>
        <p:nvSpPr>
          <p:cNvPr id="5" name="Plassholder for bilde 4"/>
          <p:cNvSpPr>
            <a:spLocks noGrp="1"/>
          </p:cNvSpPr>
          <p:nvPr>
            <p:ph type="pic" sz="quarter" idx="15"/>
          </p:nvPr>
        </p:nvSpPr>
        <p:spPr>
          <a:xfrm>
            <a:off x="4811523" y="773583"/>
            <a:ext cx="3614612" cy="2455222"/>
          </a:xfrm>
        </p:spPr>
        <p:txBody>
          <a:bodyPr bIns="818139" anchor="ctr"/>
          <a:lstStyle>
            <a:lvl1pPr algn="ctr">
              <a:defRPr/>
            </a:lvl1pPr>
          </a:lstStyle>
          <a:p>
            <a:pPr lvl="0"/>
            <a:endParaRPr lang="nb-NO" noProof="0"/>
          </a:p>
        </p:txBody>
      </p:sp>
      <p:sp>
        <p:nvSpPr>
          <p:cNvPr id="6" name="Plassholder for bunntekst 2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8" name="Plassholder for lysbildenumm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FC046-7247-4324-9341-136E2C8DA3EC}" type="slidenum">
              <a:rPr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7447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out ‘section’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16464" y="782083"/>
            <a:ext cx="7709342" cy="527268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3" name="Plassholder for innhold 12"/>
          <p:cNvSpPr>
            <a:spLocks noGrp="1"/>
          </p:cNvSpPr>
          <p:nvPr>
            <p:ph sz="quarter" idx="13"/>
          </p:nvPr>
        </p:nvSpPr>
        <p:spPr>
          <a:xfrm>
            <a:off x="716461" y="1520393"/>
            <a:ext cx="7709674" cy="480425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bunntekst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5" name="Plassholder for lysbildenumm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FF79D-F5FD-4088-9034-4569F23595FE}" type="slidenum">
              <a:rPr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231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theme" Target="../theme/theme10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17" Type="http://schemas.openxmlformats.org/officeDocument/2006/relationships/theme" Target="../theme/theme11.xml"/><Relationship Id="rId2" Type="http://schemas.openxmlformats.org/officeDocument/2006/relationships/slideLayout" Target="../slideLayouts/slideLayout125.xml"/><Relationship Id="rId16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slideLayout" Target="../slideLayouts/slideLayout13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Relationship Id="rId14" Type="http://schemas.openxmlformats.org/officeDocument/2006/relationships/image" Target="../media/image2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13" Type="http://schemas.openxmlformats.org/officeDocument/2006/relationships/slideLayout" Target="../slideLayouts/slideLayout163.xml"/><Relationship Id="rId18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53.xml"/><Relationship Id="rId21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57.xml"/><Relationship Id="rId12" Type="http://schemas.openxmlformats.org/officeDocument/2006/relationships/slideLayout" Target="../slideLayouts/slideLayout162.xml"/><Relationship Id="rId17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152.xml"/><Relationship Id="rId16" Type="http://schemas.openxmlformats.org/officeDocument/2006/relationships/slideLayout" Target="../slideLayouts/slideLayout166.xml"/><Relationship Id="rId20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5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60.xml"/><Relationship Id="rId19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Relationship Id="rId14" Type="http://schemas.openxmlformats.org/officeDocument/2006/relationships/slideLayout" Target="../slideLayouts/slideLayout164.xml"/><Relationship Id="rId22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9.xml"/><Relationship Id="rId13" Type="http://schemas.openxmlformats.org/officeDocument/2006/relationships/slideLayout" Target="../slideLayouts/slideLayout184.xml"/><Relationship Id="rId18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74.xml"/><Relationship Id="rId21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78.xml"/><Relationship Id="rId12" Type="http://schemas.openxmlformats.org/officeDocument/2006/relationships/slideLayout" Target="../slideLayouts/slideLayout183.xml"/><Relationship Id="rId17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73.xml"/><Relationship Id="rId16" Type="http://schemas.openxmlformats.org/officeDocument/2006/relationships/slideLayout" Target="../slideLayouts/slideLayout187.xml"/><Relationship Id="rId20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76.xml"/><Relationship Id="rId15" Type="http://schemas.openxmlformats.org/officeDocument/2006/relationships/slideLayout" Target="../slideLayouts/slideLayout186.xml"/><Relationship Id="rId23" Type="http://schemas.openxmlformats.org/officeDocument/2006/relationships/theme" Target="../theme/theme14.xml"/><Relationship Id="rId10" Type="http://schemas.openxmlformats.org/officeDocument/2006/relationships/slideLayout" Target="../slideLayouts/slideLayout181.xml"/><Relationship Id="rId19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Relationship Id="rId14" Type="http://schemas.openxmlformats.org/officeDocument/2006/relationships/slideLayout" Target="../slideLayouts/slideLayout185.xml"/><Relationship Id="rId22" Type="http://schemas.openxmlformats.org/officeDocument/2006/relationships/slideLayout" Target="../slideLayouts/slideLayout19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1.xml"/><Relationship Id="rId13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200.xml"/><Relationship Id="rId12" Type="http://schemas.openxmlformats.org/officeDocument/2006/relationships/slideLayout" Target="../slideLayouts/slideLayout205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9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94.xml"/><Relationship Id="rId6" Type="http://schemas.openxmlformats.org/officeDocument/2006/relationships/slideLayout" Target="../slideLayouts/slideLayout199.xml"/><Relationship Id="rId11" Type="http://schemas.openxmlformats.org/officeDocument/2006/relationships/slideLayout" Target="../slideLayouts/slideLayout204.xml"/><Relationship Id="rId5" Type="http://schemas.openxmlformats.org/officeDocument/2006/relationships/slideLayout" Target="../slideLayouts/slideLayout19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03.xml"/><Relationship Id="rId4" Type="http://schemas.openxmlformats.org/officeDocument/2006/relationships/slideLayout" Target="../slideLayouts/slideLayout197.xml"/><Relationship Id="rId9" Type="http://schemas.openxmlformats.org/officeDocument/2006/relationships/slideLayout" Target="../slideLayouts/slideLayout202.xml"/><Relationship Id="rId14" Type="http://schemas.openxmlformats.org/officeDocument/2006/relationships/theme" Target="../theme/theme1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4.xml"/><Relationship Id="rId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0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716460" y="1164909"/>
            <a:ext cx="7709674" cy="527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nb-NO" altLang="nb-NO" smtClean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16460" y="1903741"/>
            <a:ext cx="7709674" cy="443601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Body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 err="1"/>
              <a:t>Bullet</a:t>
            </a:r>
            <a:endParaRPr lang="nb-NO" dirty="0"/>
          </a:p>
          <a:p>
            <a:pPr lvl="2"/>
            <a:r>
              <a:rPr lang="nb-NO" dirty="0"/>
              <a:t>Header 1</a:t>
            </a:r>
          </a:p>
          <a:p>
            <a:pPr lvl="3"/>
            <a:r>
              <a:rPr lang="nb-NO" dirty="0"/>
              <a:t>Header 2</a:t>
            </a:r>
          </a:p>
          <a:p>
            <a:pPr lvl="4"/>
            <a:r>
              <a:rPr lang="nb-NO" dirty="0"/>
              <a:t>Small </a:t>
            </a:r>
            <a:r>
              <a:rPr lang="nb-NO" dirty="0" err="1"/>
              <a:t>text</a:t>
            </a:r>
            <a:endParaRPr lang="nb-NO" dirty="0"/>
          </a:p>
          <a:p>
            <a:pPr lvl="5"/>
            <a:r>
              <a:rPr lang="nb-NO" dirty="0"/>
              <a:t>Small </a:t>
            </a:r>
            <a:r>
              <a:rPr lang="nb-NO" dirty="0" err="1"/>
              <a:t>bullet</a:t>
            </a:r>
            <a:endParaRPr lang="nb-NO" dirty="0"/>
          </a:p>
          <a:p>
            <a:pPr lvl="6"/>
            <a:r>
              <a:rPr lang="nb-NO" dirty="0"/>
              <a:t>Report </a:t>
            </a:r>
            <a:r>
              <a:rPr lang="nb-NO" dirty="0" err="1"/>
              <a:t>text</a:t>
            </a:r>
            <a:endParaRPr lang="nb-NO" dirty="0"/>
          </a:p>
          <a:p>
            <a:pPr lvl="7"/>
            <a:r>
              <a:rPr lang="nb-NO" dirty="0"/>
              <a:t>Report </a:t>
            </a:r>
            <a:r>
              <a:rPr lang="nb-NO" dirty="0" err="1"/>
              <a:t>bullet</a:t>
            </a:r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38820" y="6535813"/>
            <a:ext cx="769441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 defTabSz="457145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tx1">
                    <a:alpha val="40000"/>
                  </a:scheme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780146" y="6535813"/>
            <a:ext cx="125034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 defTabSz="457145" fontAlgn="auto">
              <a:spcBef>
                <a:spcPts val="0"/>
              </a:spcBef>
              <a:spcAft>
                <a:spcPts val="0"/>
              </a:spcAft>
              <a:defRPr lang="nb-NO" sz="800" smtClean="0">
                <a:solidFill>
                  <a:schemeClr val="tx1">
                    <a:alpha val="40000"/>
                  </a:scheme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632EB75C-9512-4535-AFC2-65B5A61CD3B2}" type="slidenum">
              <a:rPr lang="uk-UA"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 lang="uk-UA" dirty="0"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32" name="Plassholder for dato 31"/>
          <p:cNvSpPr>
            <a:spLocks noGrp="1"/>
          </p:cNvSpPr>
          <p:nvPr>
            <p:ph type="dt" sz="half" idx="2"/>
          </p:nvPr>
        </p:nvSpPr>
        <p:spPr>
          <a:xfrm>
            <a:off x="5380477" y="6535813"/>
            <a:ext cx="403957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defTabSz="457145" fontAlgn="auto">
              <a:spcBef>
                <a:spcPts val="0"/>
              </a:spcBef>
              <a:spcAft>
                <a:spcPts val="0"/>
              </a:spcAft>
              <a:defRPr lang="nb-NO" sz="800" cap="none" smtClean="0">
                <a:solidFill>
                  <a:schemeClr val="tx1">
                    <a:alpha val="40000"/>
                  </a:scheme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04C70289-4329-4AC6-BA0C-3EC37C901296}" type="datetime3">
              <a:rPr lang="is-IS"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28/8/19</a:t>
            </a:fld>
            <a:endParaRPr lang="is-IS" dirty="0"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336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456207" rtl="0" fontAlgn="base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Georgia"/>
          <a:ea typeface="+mj-ea"/>
          <a:cs typeface="+mj-cs"/>
        </a:defRPr>
      </a:lvl1pPr>
      <a:lvl2pPr algn="l" defTabSz="456207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eorgia" pitchFamily="18" charset="0"/>
        </a:defRPr>
      </a:lvl2pPr>
      <a:lvl3pPr algn="l" defTabSz="456207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eorgia" pitchFamily="18" charset="0"/>
        </a:defRPr>
      </a:lvl3pPr>
      <a:lvl4pPr algn="l" defTabSz="456207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eorgia" pitchFamily="18" charset="0"/>
        </a:defRPr>
      </a:lvl4pPr>
      <a:lvl5pPr algn="l" defTabSz="456207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eorgia" pitchFamily="18" charset="0"/>
        </a:defRPr>
      </a:lvl5pPr>
      <a:lvl6pPr marL="417104" algn="l" defTabSz="456207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eorgia" pitchFamily="18" charset="0"/>
        </a:defRPr>
      </a:lvl6pPr>
      <a:lvl7pPr marL="834207" algn="l" defTabSz="456207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eorgia" pitchFamily="18" charset="0"/>
        </a:defRPr>
      </a:lvl7pPr>
      <a:lvl8pPr marL="1251311" algn="l" defTabSz="456207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eorgia" pitchFamily="18" charset="0"/>
        </a:defRPr>
      </a:lvl8pPr>
      <a:lvl9pPr marL="1668414" algn="l" defTabSz="456207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eorgia" pitchFamily="18" charset="0"/>
        </a:defRPr>
      </a:lvl9pPr>
    </p:titleStyle>
    <p:bodyStyle>
      <a:lvl1pPr algn="l" defTabSz="456207" rtl="0" fontAlgn="base">
        <a:lnSpc>
          <a:spcPct val="130000"/>
        </a:lnSpc>
        <a:spcBef>
          <a:spcPts val="912"/>
        </a:spcBef>
        <a:spcAft>
          <a:spcPts val="182"/>
        </a:spcAft>
        <a:buFont typeface="Arial" pitchFamily="34" charset="0"/>
        <a:defRPr sz="1500" kern="1200">
          <a:solidFill>
            <a:schemeClr val="tx1"/>
          </a:solidFill>
          <a:latin typeface="Arial"/>
          <a:ea typeface="+mn-ea"/>
          <a:cs typeface="+mn-cs"/>
        </a:defRPr>
      </a:lvl1pPr>
      <a:lvl2pPr marL="212897" indent="-212897" algn="l" defTabSz="456207" rtl="0" fontAlgn="base">
        <a:lnSpc>
          <a:spcPct val="130000"/>
        </a:lnSpc>
        <a:spcBef>
          <a:spcPct val="0"/>
        </a:spcBef>
        <a:spcAft>
          <a:spcPct val="0"/>
        </a:spcAft>
        <a:buClr>
          <a:srgbClr val="006CA8"/>
        </a:buClr>
        <a:buFont typeface="Wingdings" pitchFamily="2" charset="2"/>
        <a:buChar char="§"/>
        <a:defRPr sz="1500" kern="1200">
          <a:solidFill>
            <a:schemeClr val="tx1"/>
          </a:solidFill>
          <a:latin typeface="Arial"/>
          <a:ea typeface="+mn-ea"/>
          <a:cs typeface="+mn-cs"/>
        </a:defRPr>
      </a:lvl2pPr>
      <a:lvl3pPr algn="l" defTabSz="456207" rtl="0" fontAlgn="base">
        <a:lnSpc>
          <a:spcPct val="130000"/>
        </a:lnSpc>
        <a:spcBef>
          <a:spcPts val="547"/>
        </a:spcBef>
        <a:spcAft>
          <a:spcPts val="182"/>
        </a:spcAft>
        <a:buFont typeface="Arial" pitchFamily="34" charset="0"/>
        <a:defRPr sz="1500" b="1" kern="1200">
          <a:solidFill>
            <a:schemeClr val="tx1"/>
          </a:solidFill>
          <a:latin typeface="Georgia"/>
          <a:ea typeface="+mn-ea"/>
          <a:cs typeface="+mn-cs"/>
        </a:defRPr>
      </a:lvl3pPr>
      <a:lvl4pPr algn="l" defTabSz="456207" rtl="0" fontAlgn="base">
        <a:lnSpc>
          <a:spcPct val="130000"/>
        </a:lnSpc>
        <a:spcBef>
          <a:spcPts val="365"/>
        </a:spcBef>
        <a:spcAft>
          <a:spcPct val="0"/>
        </a:spcAft>
        <a:buFont typeface="Arial" pitchFamily="34" charset="0"/>
        <a:defRPr sz="1200" b="1" kern="1200">
          <a:solidFill>
            <a:srgbClr val="006CA8"/>
          </a:solidFill>
          <a:latin typeface="Arial"/>
          <a:ea typeface="+mn-ea"/>
          <a:cs typeface="+mn-cs"/>
        </a:defRPr>
      </a:lvl4pPr>
      <a:lvl5pPr algn="l" defTabSz="456207" rtl="0" fontAlgn="base">
        <a:lnSpc>
          <a:spcPct val="130000"/>
        </a:lnSpc>
        <a:spcBef>
          <a:spcPct val="0"/>
        </a:spcBef>
        <a:spcAft>
          <a:spcPts val="547"/>
        </a:spcAft>
        <a:buFont typeface="Arial" pitchFamily="34" charset="0"/>
        <a:defRPr sz="1200" kern="1200">
          <a:solidFill>
            <a:schemeClr val="tx1"/>
          </a:solidFill>
          <a:latin typeface="Arial"/>
          <a:ea typeface="+mn-ea"/>
          <a:cs typeface="+mn-cs"/>
        </a:defRPr>
      </a:lvl5pPr>
      <a:lvl6pPr marL="164214" indent="-164214" algn="l" defTabSz="457145" rtl="0" eaLnBrk="1" latinLnBrk="0" hangingPunct="1">
        <a:lnSpc>
          <a:spcPct val="130000"/>
        </a:lnSpc>
        <a:spcBef>
          <a:spcPts val="0"/>
        </a:spcBef>
        <a:spcAft>
          <a:spcPts val="547"/>
        </a:spcAft>
        <a:buFont typeface="Wingdings" charset="2"/>
        <a:buChar char="§"/>
        <a:defRPr sz="1200" kern="1200">
          <a:solidFill>
            <a:schemeClr val="tx1"/>
          </a:solidFill>
          <a:latin typeface="Arial"/>
          <a:ea typeface="+mn-ea"/>
          <a:cs typeface="+mn-cs"/>
        </a:defRPr>
      </a:lvl6pPr>
      <a:lvl7pPr marL="0" indent="0" algn="l" defTabSz="457145" rtl="0" eaLnBrk="1" latinLnBrk="0" hangingPunct="1">
        <a:lnSpc>
          <a:spcPct val="130000"/>
        </a:lnSpc>
        <a:spcBef>
          <a:spcPts val="365"/>
        </a:spcBef>
        <a:buFont typeface="Arial"/>
        <a:buNone/>
        <a:defRPr sz="900" kern="1200" baseline="0">
          <a:solidFill>
            <a:schemeClr val="tx1"/>
          </a:solidFill>
          <a:latin typeface="Arial"/>
          <a:ea typeface="+mn-ea"/>
          <a:cs typeface="+mn-cs"/>
        </a:defRPr>
      </a:lvl7pPr>
      <a:lvl8pPr marL="114950" indent="-114950" algn="l" defTabSz="457145" rtl="0" eaLnBrk="1" latinLnBrk="0" hangingPunct="1">
        <a:lnSpc>
          <a:spcPct val="130000"/>
        </a:lnSpc>
        <a:spcBef>
          <a:spcPts val="365"/>
        </a:spcBef>
        <a:buFont typeface="Wingdings" charset="2"/>
        <a:buChar char="§"/>
        <a:defRPr sz="900" kern="1200">
          <a:solidFill>
            <a:schemeClr val="tx1"/>
          </a:solidFill>
          <a:latin typeface="Arial"/>
          <a:ea typeface="+mn-ea"/>
          <a:cs typeface="+mn-cs"/>
        </a:defRPr>
      </a:lvl8pPr>
      <a:lvl9pPr marL="3885737" indent="-228573" algn="l" defTabSz="45714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5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1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7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2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28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3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18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64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716460" y="1164909"/>
            <a:ext cx="7709674" cy="527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nb-NO" altLang="nb-NO" smtClean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16460" y="1903741"/>
            <a:ext cx="7709674" cy="443601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Body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 err="1"/>
              <a:t>Bullet</a:t>
            </a:r>
            <a:endParaRPr lang="nb-NO" dirty="0"/>
          </a:p>
          <a:p>
            <a:pPr lvl="2"/>
            <a:r>
              <a:rPr lang="nb-NO" dirty="0"/>
              <a:t>Header 1</a:t>
            </a:r>
          </a:p>
          <a:p>
            <a:pPr lvl="3"/>
            <a:r>
              <a:rPr lang="nb-NO" dirty="0"/>
              <a:t>Header 2</a:t>
            </a:r>
          </a:p>
          <a:p>
            <a:pPr lvl="4"/>
            <a:r>
              <a:rPr lang="nb-NO" dirty="0"/>
              <a:t>Small </a:t>
            </a:r>
            <a:r>
              <a:rPr lang="nb-NO" dirty="0" err="1"/>
              <a:t>text</a:t>
            </a:r>
            <a:endParaRPr lang="nb-NO" dirty="0"/>
          </a:p>
          <a:p>
            <a:pPr lvl="5"/>
            <a:r>
              <a:rPr lang="nb-NO" dirty="0"/>
              <a:t>Small </a:t>
            </a:r>
            <a:r>
              <a:rPr lang="nb-NO" dirty="0" err="1"/>
              <a:t>bullet</a:t>
            </a:r>
            <a:endParaRPr lang="nb-NO" dirty="0"/>
          </a:p>
          <a:p>
            <a:pPr lvl="6"/>
            <a:r>
              <a:rPr lang="nb-NO" dirty="0"/>
              <a:t>Report </a:t>
            </a:r>
            <a:r>
              <a:rPr lang="nb-NO" dirty="0" err="1"/>
              <a:t>text</a:t>
            </a:r>
            <a:endParaRPr lang="nb-NO" dirty="0"/>
          </a:p>
          <a:p>
            <a:pPr lvl="7"/>
            <a:r>
              <a:rPr lang="nb-NO" dirty="0"/>
              <a:t>Report </a:t>
            </a:r>
            <a:r>
              <a:rPr lang="nb-NO" dirty="0" err="1"/>
              <a:t>bullet</a:t>
            </a:r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38846" y="6535849"/>
            <a:ext cx="769441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 defTabSz="455733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tx1">
                    <a:alpha val="40000"/>
                  </a:scheme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780146" y="6535849"/>
            <a:ext cx="125034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 defTabSz="455733" fontAlgn="auto">
              <a:spcBef>
                <a:spcPts val="0"/>
              </a:spcBef>
              <a:spcAft>
                <a:spcPts val="0"/>
              </a:spcAft>
              <a:defRPr lang="nb-NO" sz="800" smtClean="0">
                <a:solidFill>
                  <a:schemeClr val="tx1">
                    <a:alpha val="40000"/>
                  </a:scheme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EA59E71B-51C5-4080-986A-AE0DFFB2B296}" type="slidenum">
              <a:rPr lang="uk-UA"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 lang="uk-UA" dirty="0"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32" name="Plassholder for dato 31"/>
          <p:cNvSpPr>
            <a:spLocks noGrp="1"/>
          </p:cNvSpPr>
          <p:nvPr>
            <p:ph type="dt" sz="half" idx="2"/>
          </p:nvPr>
        </p:nvSpPr>
        <p:spPr>
          <a:xfrm>
            <a:off x="5380504" y="6535849"/>
            <a:ext cx="288541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defTabSz="455733" fontAlgn="auto">
              <a:spcBef>
                <a:spcPts val="0"/>
              </a:spcBef>
              <a:spcAft>
                <a:spcPts val="0"/>
              </a:spcAft>
              <a:defRPr lang="nb-NO" sz="800" cap="none" smtClean="0">
                <a:solidFill>
                  <a:schemeClr val="tx1">
                    <a:alpha val="40000"/>
                  </a:scheme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35FC1F60-72E3-41B8-8982-A9D54FB2E5D4}" type="datetime3">
              <a:rPr lang="is-IS"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28/8/19</a:t>
            </a:fld>
            <a:endParaRPr lang="is-IS" dirty="0"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312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</p:sldLayoutIdLst>
  <p:hf hdr="0"/>
  <p:txStyles>
    <p:titleStyle>
      <a:lvl1pPr algn="l" defTabSz="454797" rtl="0" fontAlgn="base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Georgia"/>
          <a:ea typeface="+mj-ea"/>
          <a:cs typeface="+mj-cs"/>
        </a:defRPr>
      </a:lvl1pPr>
      <a:lvl2pPr algn="l" defTabSz="454797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eorgia" pitchFamily="18" charset="0"/>
        </a:defRPr>
      </a:lvl2pPr>
      <a:lvl3pPr algn="l" defTabSz="454797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eorgia" pitchFamily="18" charset="0"/>
        </a:defRPr>
      </a:lvl3pPr>
      <a:lvl4pPr algn="l" defTabSz="454797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eorgia" pitchFamily="18" charset="0"/>
        </a:defRPr>
      </a:lvl4pPr>
      <a:lvl5pPr algn="l" defTabSz="454797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eorgia" pitchFamily="18" charset="0"/>
        </a:defRPr>
      </a:lvl5pPr>
      <a:lvl6pPr marL="415811" algn="l" defTabSz="454797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eorgia" pitchFamily="18" charset="0"/>
        </a:defRPr>
      </a:lvl6pPr>
      <a:lvl7pPr marL="831628" algn="l" defTabSz="454797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eorgia" pitchFamily="18" charset="0"/>
        </a:defRPr>
      </a:lvl7pPr>
      <a:lvl8pPr marL="1247438" algn="l" defTabSz="454797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eorgia" pitchFamily="18" charset="0"/>
        </a:defRPr>
      </a:lvl8pPr>
      <a:lvl9pPr marL="1663258" algn="l" defTabSz="454797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eorgia" pitchFamily="18" charset="0"/>
        </a:defRPr>
      </a:lvl9pPr>
    </p:titleStyle>
    <p:bodyStyle>
      <a:lvl1pPr algn="l" defTabSz="454797" rtl="0" fontAlgn="base">
        <a:lnSpc>
          <a:spcPct val="130000"/>
        </a:lnSpc>
        <a:spcBef>
          <a:spcPts val="912"/>
        </a:spcBef>
        <a:spcAft>
          <a:spcPts val="182"/>
        </a:spcAft>
        <a:buFont typeface="Arial" pitchFamily="34" charset="0"/>
        <a:defRPr sz="1500" kern="1200">
          <a:solidFill>
            <a:schemeClr val="tx1"/>
          </a:solidFill>
          <a:latin typeface="Arial"/>
          <a:ea typeface="+mn-ea"/>
          <a:cs typeface="+mn-cs"/>
        </a:defRPr>
      </a:lvl1pPr>
      <a:lvl2pPr marL="212239" indent="-212239" algn="l" defTabSz="454797" rtl="0" fontAlgn="base">
        <a:lnSpc>
          <a:spcPct val="130000"/>
        </a:lnSpc>
        <a:spcBef>
          <a:spcPct val="0"/>
        </a:spcBef>
        <a:spcAft>
          <a:spcPct val="0"/>
        </a:spcAft>
        <a:buClr>
          <a:srgbClr val="006CA8"/>
        </a:buClr>
        <a:buFont typeface="Wingdings" pitchFamily="2" charset="2"/>
        <a:buChar char="§"/>
        <a:defRPr sz="1500" kern="1200">
          <a:solidFill>
            <a:schemeClr val="tx1"/>
          </a:solidFill>
          <a:latin typeface="Arial"/>
          <a:ea typeface="+mn-ea"/>
          <a:cs typeface="+mn-cs"/>
        </a:defRPr>
      </a:lvl2pPr>
      <a:lvl3pPr algn="l" defTabSz="454797" rtl="0" fontAlgn="base">
        <a:lnSpc>
          <a:spcPct val="130000"/>
        </a:lnSpc>
        <a:spcBef>
          <a:spcPts val="547"/>
        </a:spcBef>
        <a:spcAft>
          <a:spcPts val="182"/>
        </a:spcAft>
        <a:buFont typeface="Arial" pitchFamily="34" charset="0"/>
        <a:defRPr sz="1500" b="1" kern="1200">
          <a:solidFill>
            <a:schemeClr val="tx1"/>
          </a:solidFill>
          <a:latin typeface="Georgia"/>
          <a:ea typeface="+mn-ea"/>
          <a:cs typeface="+mn-cs"/>
        </a:defRPr>
      </a:lvl3pPr>
      <a:lvl4pPr algn="l" defTabSz="454797" rtl="0" fontAlgn="base">
        <a:lnSpc>
          <a:spcPct val="130000"/>
        </a:lnSpc>
        <a:spcBef>
          <a:spcPts val="365"/>
        </a:spcBef>
        <a:spcAft>
          <a:spcPct val="0"/>
        </a:spcAft>
        <a:buFont typeface="Arial" pitchFamily="34" charset="0"/>
        <a:defRPr sz="1200" b="1" kern="1200">
          <a:solidFill>
            <a:srgbClr val="006CA8"/>
          </a:solidFill>
          <a:latin typeface="Arial"/>
          <a:ea typeface="+mn-ea"/>
          <a:cs typeface="+mn-cs"/>
        </a:defRPr>
      </a:lvl4pPr>
      <a:lvl5pPr algn="l" defTabSz="454797" rtl="0" fontAlgn="base">
        <a:lnSpc>
          <a:spcPct val="130000"/>
        </a:lnSpc>
        <a:spcBef>
          <a:spcPct val="0"/>
        </a:spcBef>
        <a:spcAft>
          <a:spcPts val="547"/>
        </a:spcAft>
        <a:buFont typeface="Arial" pitchFamily="34" charset="0"/>
        <a:defRPr sz="1200" kern="1200">
          <a:solidFill>
            <a:schemeClr val="tx1"/>
          </a:solidFill>
          <a:latin typeface="Arial"/>
          <a:ea typeface="+mn-ea"/>
          <a:cs typeface="+mn-cs"/>
        </a:defRPr>
      </a:lvl5pPr>
      <a:lvl6pPr marL="163703" indent="-163703" algn="l" defTabSz="455733" rtl="0" eaLnBrk="1" latinLnBrk="0" hangingPunct="1">
        <a:lnSpc>
          <a:spcPct val="130000"/>
        </a:lnSpc>
        <a:spcBef>
          <a:spcPts val="0"/>
        </a:spcBef>
        <a:spcAft>
          <a:spcPts val="547"/>
        </a:spcAft>
        <a:buFont typeface="Wingdings" charset="2"/>
        <a:buChar char="§"/>
        <a:defRPr sz="1200" kern="1200">
          <a:solidFill>
            <a:schemeClr val="tx1"/>
          </a:solidFill>
          <a:latin typeface="Arial"/>
          <a:ea typeface="+mn-ea"/>
          <a:cs typeface="+mn-cs"/>
        </a:defRPr>
      </a:lvl6pPr>
      <a:lvl7pPr marL="0" indent="0" algn="l" defTabSz="455733" rtl="0" eaLnBrk="1" latinLnBrk="0" hangingPunct="1">
        <a:lnSpc>
          <a:spcPct val="130000"/>
        </a:lnSpc>
        <a:spcBef>
          <a:spcPts val="365"/>
        </a:spcBef>
        <a:buFont typeface="Arial"/>
        <a:buNone/>
        <a:defRPr sz="900" kern="1200" baseline="0">
          <a:solidFill>
            <a:schemeClr val="tx1"/>
          </a:solidFill>
          <a:latin typeface="Arial"/>
          <a:ea typeface="+mn-ea"/>
          <a:cs typeface="+mn-cs"/>
        </a:defRPr>
      </a:lvl7pPr>
      <a:lvl8pPr marL="114595" indent="-114595" algn="l" defTabSz="455733" rtl="0" eaLnBrk="1" latinLnBrk="0" hangingPunct="1">
        <a:lnSpc>
          <a:spcPct val="130000"/>
        </a:lnSpc>
        <a:spcBef>
          <a:spcPts val="365"/>
        </a:spcBef>
        <a:buFont typeface="Wingdings" charset="2"/>
        <a:buChar char="§"/>
        <a:defRPr sz="900" kern="1200">
          <a:solidFill>
            <a:schemeClr val="tx1"/>
          </a:solidFill>
          <a:latin typeface="Arial"/>
          <a:ea typeface="+mn-ea"/>
          <a:cs typeface="+mn-cs"/>
        </a:defRPr>
      </a:lvl8pPr>
      <a:lvl9pPr marL="3873714" indent="-227866" algn="l" defTabSz="45573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57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733" algn="l" defTabSz="4557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460" algn="l" defTabSz="4557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193" algn="l" defTabSz="4557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920" algn="l" defTabSz="4557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8659" algn="l" defTabSz="4557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384" algn="l" defTabSz="4557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116" algn="l" defTabSz="4557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5845" algn="l" defTabSz="4557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716464" y="1165430"/>
            <a:ext cx="7709342" cy="52726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16460" y="1903741"/>
            <a:ext cx="7709342" cy="443601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Body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 err="1"/>
              <a:t>Bullet</a:t>
            </a:r>
            <a:endParaRPr lang="nb-NO" dirty="0"/>
          </a:p>
          <a:p>
            <a:pPr lvl="2"/>
            <a:r>
              <a:rPr lang="nb-NO" dirty="0"/>
              <a:t>Header 1</a:t>
            </a:r>
          </a:p>
          <a:p>
            <a:pPr lvl="3"/>
            <a:r>
              <a:rPr lang="nb-NO" dirty="0"/>
              <a:t>Header 2</a:t>
            </a:r>
          </a:p>
          <a:p>
            <a:pPr lvl="4"/>
            <a:r>
              <a:rPr lang="nb-NO" dirty="0"/>
              <a:t>Small </a:t>
            </a:r>
            <a:r>
              <a:rPr lang="nb-NO" dirty="0" err="1"/>
              <a:t>text</a:t>
            </a:r>
            <a:endParaRPr lang="nb-NO" dirty="0"/>
          </a:p>
          <a:p>
            <a:pPr lvl="5"/>
            <a:r>
              <a:rPr lang="nb-NO" dirty="0"/>
              <a:t>Small </a:t>
            </a:r>
            <a:r>
              <a:rPr lang="nb-NO" dirty="0" err="1"/>
              <a:t>bullet</a:t>
            </a:r>
            <a:endParaRPr lang="nb-NO" dirty="0"/>
          </a:p>
          <a:p>
            <a:pPr lvl="6"/>
            <a:r>
              <a:rPr lang="nb-NO" dirty="0"/>
              <a:t>Report </a:t>
            </a:r>
            <a:r>
              <a:rPr lang="nb-NO" dirty="0" err="1"/>
              <a:t>text</a:t>
            </a:r>
            <a:endParaRPr lang="nb-NO" dirty="0"/>
          </a:p>
          <a:p>
            <a:pPr lvl="7"/>
            <a:r>
              <a:rPr lang="nb-NO" dirty="0"/>
              <a:t>Report </a:t>
            </a:r>
            <a:r>
              <a:rPr lang="nb-NO" dirty="0" err="1"/>
              <a:t>bullet</a:t>
            </a:r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38953" y="6536069"/>
            <a:ext cx="769441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ctr">
              <a:defRPr sz="800">
                <a:solidFill>
                  <a:schemeClr val="tx1">
                    <a:alpha val="40000"/>
                  </a:schemeClr>
                </a:solidFill>
                <a:latin typeface="Arial"/>
              </a:defRPr>
            </a:lvl1pPr>
          </a:lstStyle>
          <a:p>
            <a:pPr algn="l" defTabSz="455949"/>
            <a:r>
              <a:rPr lang="en-GB" smtClean="0">
                <a:solidFill>
                  <a:prstClr val="black">
                    <a:alpha val="40000"/>
                  </a:prstClr>
                </a:solidFill>
              </a:rPr>
              <a:t>Livework © 2016</a:t>
            </a:r>
            <a:endParaRPr lang="en-GB" dirty="0"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780036" y="6536069"/>
            <a:ext cx="125034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lang="nb-NO" sz="800">
                <a:solidFill>
                  <a:schemeClr val="tx1">
                    <a:alpha val="40000"/>
                  </a:schemeClr>
                </a:solidFill>
                <a:latin typeface="Arial"/>
              </a:defRPr>
            </a:lvl1pPr>
          </a:lstStyle>
          <a:p>
            <a:pPr defTabSz="455949"/>
            <a:fld id="{0FB97BDA-2357-114C-BBFD-76B1A6CA5EC4}" type="slidenum">
              <a:rPr lang="uk-UA" smtClean="0">
                <a:solidFill>
                  <a:prstClr val="black">
                    <a:alpha val="40000"/>
                  </a:prstClr>
                </a:solidFill>
              </a:rPr>
              <a:pPr defTabSz="455949"/>
              <a:t>‹#›</a:t>
            </a:fld>
            <a:endParaRPr lang="uk-UA" dirty="0"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32" name="Plassholder for dato 31"/>
          <p:cNvSpPr>
            <a:spLocks noGrp="1"/>
          </p:cNvSpPr>
          <p:nvPr>
            <p:ph type="dt" sz="half" idx="2"/>
          </p:nvPr>
        </p:nvSpPr>
        <p:spPr>
          <a:xfrm>
            <a:off x="5380997" y="6536069"/>
            <a:ext cx="2083904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>
              <a:defRPr lang="nb-NO" sz="800" cap="none">
                <a:solidFill>
                  <a:schemeClr val="tx1">
                    <a:alpha val="40000"/>
                  </a:schemeClr>
                </a:solidFill>
                <a:latin typeface="Arial"/>
              </a:defRPr>
            </a:lvl1pPr>
          </a:lstStyle>
          <a:p>
            <a:pPr defTabSz="455949"/>
            <a:r>
              <a:rPr smtClean="0">
                <a:solidFill>
                  <a:prstClr val="black">
                    <a:alpha val="40000"/>
                  </a:prstClr>
                </a:solidFill>
              </a:rPr>
              <a:t>Sykehuset I Vestfold og Sykehuset Telemark </a:t>
            </a:r>
            <a:endParaRPr dirty="0"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629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  <p:sldLayoutId id="2147483808" r:id="rId14"/>
    <p:sldLayoutId id="2147483809" r:id="rId15"/>
    <p:sldLayoutId id="2147483810" r:id="rId16"/>
  </p:sldLayoutIdLst>
  <p:hf hdr="0"/>
  <p:txStyles>
    <p:titleStyle>
      <a:lvl1pPr algn="l" defTabSz="455949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Georgia"/>
          <a:ea typeface="+mj-ea"/>
          <a:cs typeface="+mj-cs"/>
        </a:defRPr>
      </a:lvl1pPr>
    </p:titleStyle>
    <p:bodyStyle>
      <a:lvl1pPr marL="0" indent="0" algn="l" defTabSz="455949" rtl="0" eaLnBrk="1" latinLnBrk="0" hangingPunct="1">
        <a:lnSpc>
          <a:spcPct val="130000"/>
        </a:lnSpc>
        <a:spcBef>
          <a:spcPts val="912"/>
        </a:spcBef>
        <a:spcAft>
          <a:spcPts val="182"/>
        </a:spcAft>
        <a:buFont typeface="Arial"/>
        <a:buNone/>
        <a:defRPr sz="1500" b="0" kern="1200" baseline="0">
          <a:solidFill>
            <a:schemeClr val="tx1"/>
          </a:solidFill>
          <a:latin typeface="Arial"/>
          <a:ea typeface="+mn-ea"/>
          <a:cs typeface="+mn-cs"/>
        </a:defRPr>
      </a:lvl1pPr>
      <a:lvl2pPr marL="212920" indent="-212920" algn="l" defTabSz="455949" rtl="0" eaLnBrk="1" latinLnBrk="0" hangingPunct="1">
        <a:lnSpc>
          <a:spcPct val="130000"/>
        </a:lnSpc>
        <a:spcBef>
          <a:spcPts val="0"/>
        </a:spcBef>
        <a:spcAft>
          <a:spcPts val="0"/>
        </a:spcAft>
        <a:buClr>
          <a:schemeClr val="accent3"/>
        </a:buClr>
        <a:buFont typeface="Wingdings" charset="2"/>
        <a:buChar char="§"/>
        <a:defRPr sz="1500" kern="1200">
          <a:solidFill>
            <a:schemeClr val="tx1"/>
          </a:solidFill>
          <a:latin typeface="Arial"/>
          <a:ea typeface="+mn-ea"/>
          <a:cs typeface="+mn-cs"/>
        </a:defRPr>
      </a:lvl2pPr>
      <a:lvl3pPr marL="0" indent="0" algn="l" defTabSz="455949" rtl="0" eaLnBrk="1" latinLnBrk="0" hangingPunct="1">
        <a:lnSpc>
          <a:spcPct val="130000"/>
        </a:lnSpc>
        <a:spcBef>
          <a:spcPts val="547"/>
        </a:spcBef>
        <a:spcAft>
          <a:spcPts val="182"/>
        </a:spcAft>
        <a:buFont typeface="Arial"/>
        <a:buNone/>
        <a:defRPr sz="1500" b="1" kern="1200">
          <a:solidFill>
            <a:schemeClr val="tx1"/>
          </a:solidFill>
          <a:latin typeface="Georgia"/>
          <a:ea typeface="+mn-ea"/>
          <a:cs typeface="+mn-cs"/>
        </a:defRPr>
      </a:lvl3pPr>
      <a:lvl4pPr marL="0" indent="0" algn="l" defTabSz="455949" rtl="0" eaLnBrk="1" latinLnBrk="0" hangingPunct="1">
        <a:lnSpc>
          <a:spcPct val="130000"/>
        </a:lnSpc>
        <a:spcBef>
          <a:spcPts val="365"/>
        </a:spcBef>
        <a:buFont typeface="Arial"/>
        <a:buNone/>
        <a:defRPr sz="1200" b="1" kern="1200">
          <a:solidFill>
            <a:schemeClr val="accent3"/>
          </a:solidFill>
          <a:latin typeface="Arial"/>
          <a:ea typeface="+mn-ea"/>
          <a:cs typeface="+mn-cs"/>
        </a:defRPr>
      </a:lvl4pPr>
      <a:lvl5pPr marL="0" indent="0" algn="l" defTabSz="455949" rtl="0" eaLnBrk="1" latinLnBrk="0" hangingPunct="1">
        <a:lnSpc>
          <a:spcPct val="130000"/>
        </a:lnSpc>
        <a:spcBef>
          <a:spcPts val="0"/>
        </a:spcBef>
        <a:spcAft>
          <a:spcPts val="547"/>
        </a:spcAft>
        <a:buFont typeface="Arial"/>
        <a:buNone/>
        <a:defRPr sz="1200" kern="1200">
          <a:solidFill>
            <a:schemeClr val="tx1"/>
          </a:solidFill>
          <a:latin typeface="Arial"/>
          <a:ea typeface="+mn-ea"/>
          <a:cs typeface="+mn-cs"/>
        </a:defRPr>
      </a:lvl5pPr>
      <a:lvl6pPr marL="163783" indent="-163783" algn="l" defTabSz="455949" rtl="0" eaLnBrk="1" latinLnBrk="0" hangingPunct="1">
        <a:lnSpc>
          <a:spcPct val="130000"/>
        </a:lnSpc>
        <a:spcBef>
          <a:spcPts val="0"/>
        </a:spcBef>
        <a:spcAft>
          <a:spcPts val="547"/>
        </a:spcAft>
        <a:buFont typeface="Wingdings" charset="2"/>
        <a:buChar char="§"/>
        <a:defRPr sz="1200" kern="1200">
          <a:solidFill>
            <a:schemeClr val="tx1"/>
          </a:solidFill>
          <a:latin typeface="Arial"/>
          <a:ea typeface="+mn-ea"/>
          <a:cs typeface="+mn-cs"/>
        </a:defRPr>
      </a:lvl6pPr>
      <a:lvl7pPr marL="0" indent="0" algn="l" defTabSz="455949" rtl="0" eaLnBrk="1" latinLnBrk="0" hangingPunct="1">
        <a:lnSpc>
          <a:spcPct val="130000"/>
        </a:lnSpc>
        <a:spcBef>
          <a:spcPts val="365"/>
        </a:spcBef>
        <a:buFont typeface="Arial"/>
        <a:buNone/>
        <a:defRPr sz="900" kern="1200" baseline="0">
          <a:solidFill>
            <a:schemeClr val="tx1"/>
          </a:solidFill>
          <a:latin typeface="Arial"/>
          <a:ea typeface="+mn-ea"/>
          <a:cs typeface="+mn-cs"/>
        </a:defRPr>
      </a:lvl7pPr>
      <a:lvl8pPr marL="114650" indent="-114650" algn="l" defTabSz="455949" rtl="0" eaLnBrk="1" latinLnBrk="0" hangingPunct="1">
        <a:lnSpc>
          <a:spcPct val="130000"/>
        </a:lnSpc>
        <a:spcBef>
          <a:spcPts val="365"/>
        </a:spcBef>
        <a:buFont typeface="Wingdings" charset="2"/>
        <a:buChar char="§"/>
        <a:defRPr sz="900" kern="1200">
          <a:solidFill>
            <a:schemeClr val="tx1"/>
          </a:solidFill>
          <a:latin typeface="Arial"/>
          <a:ea typeface="+mn-ea"/>
          <a:cs typeface="+mn-cs"/>
        </a:defRPr>
      </a:lvl8pPr>
      <a:lvl9pPr marL="3875561" indent="-227974" algn="l" defTabSz="45594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5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949" algn="l" defTabSz="455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895" algn="l" defTabSz="455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845" algn="l" defTabSz="455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790" algn="l" defTabSz="455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745" algn="l" defTabSz="455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688" algn="l" defTabSz="455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1637" algn="l" defTabSz="455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7584" algn="l" defTabSz="455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204" tIns="45599" rIns="91204" bIns="45599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22"/>
            <a:ext cx="8229600" cy="4525963"/>
          </a:xfrm>
          <a:prstGeom prst="rect">
            <a:avLst/>
          </a:prstGeom>
        </p:spPr>
        <p:txBody>
          <a:bodyPr vert="horz" lIns="91204" tIns="45599" rIns="91204" bIns="45599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72"/>
            <a:ext cx="2133600" cy="365125"/>
          </a:xfrm>
          <a:prstGeom prst="rect">
            <a:avLst/>
          </a:prstGeom>
        </p:spPr>
        <p:txBody>
          <a:bodyPr vert="horz" lIns="91204" tIns="45599" rIns="91204" bIns="4559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004"/>
            <a:fld id="{8DC7A54C-8DD2-455D-B9D1-441CE0F0F114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 defTabSz="912004"/>
              <a:t>28.08.2019</a:t>
            </a:fld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4" y="6356372"/>
            <a:ext cx="2895600" cy="365125"/>
          </a:xfrm>
          <a:prstGeom prst="rect">
            <a:avLst/>
          </a:prstGeom>
        </p:spPr>
        <p:txBody>
          <a:bodyPr vert="horz" lIns="91204" tIns="45599" rIns="91204" bIns="4559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004"/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72"/>
            <a:ext cx="2133600" cy="365125"/>
          </a:xfrm>
          <a:prstGeom prst="rect">
            <a:avLst/>
          </a:prstGeom>
        </p:spPr>
        <p:txBody>
          <a:bodyPr vert="horz" lIns="91204" tIns="45599" rIns="91204" bIns="455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004"/>
            <a:fld id="{5B5E4CC7-5EBF-4628-8D09-6BC65F12503F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 defTabSz="912004"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6172200"/>
            <a:ext cx="227647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7" y="6172208"/>
            <a:ext cx="168592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6357940"/>
            <a:ext cx="1485900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55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p:txStyles>
    <p:titleStyle>
      <a:lvl1pPr algn="ctr" defTabSz="912004" rtl="0" eaLnBrk="1" latinLnBrk="0" hangingPunct="1">
        <a:spcBef>
          <a:spcPct val="0"/>
        </a:spcBef>
        <a:buNone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001" indent="-342001" algn="l" defTabSz="912004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1003" indent="-285002" algn="l" defTabSz="912004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0007" indent="-228001" algn="l" defTabSz="912004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596008" indent="-228001" algn="l" defTabSz="912004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2014" indent="-228001" algn="l" defTabSz="912004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08012" indent="-228001" algn="l" defTabSz="91200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4013" indent="-228001" algn="l" defTabSz="91200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0022" indent="-228001" algn="l" defTabSz="91200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6023" indent="-228001" algn="l" defTabSz="91200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20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004" algn="l" defTabSz="9120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004" algn="l" defTabSz="9120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008" algn="l" defTabSz="9120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007" algn="l" defTabSz="9120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016" algn="l" defTabSz="9120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015" algn="l" defTabSz="9120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2017" algn="l" defTabSz="9120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8019" algn="l" defTabSz="9120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716461" y="1165430"/>
            <a:ext cx="7709342" cy="52726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16460" y="1903741"/>
            <a:ext cx="7709342" cy="443601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Body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 err="1"/>
              <a:t>Bullet</a:t>
            </a:r>
            <a:endParaRPr lang="nb-NO" dirty="0"/>
          </a:p>
          <a:p>
            <a:pPr lvl="2"/>
            <a:r>
              <a:rPr lang="nb-NO" dirty="0"/>
              <a:t>Header 1</a:t>
            </a:r>
          </a:p>
          <a:p>
            <a:pPr lvl="3"/>
            <a:r>
              <a:rPr lang="nb-NO" dirty="0"/>
              <a:t>Header 2</a:t>
            </a:r>
          </a:p>
          <a:p>
            <a:pPr lvl="4"/>
            <a:r>
              <a:rPr lang="nb-NO" dirty="0"/>
              <a:t>Small </a:t>
            </a:r>
            <a:r>
              <a:rPr lang="nb-NO" dirty="0" err="1"/>
              <a:t>text</a:t>
            </a:r>
            <a:endParaRPr lang="nb-NO" dirty="0"/>
          </a:p>
          <a:p>
            <a:pPr lvl="5"/>
            <a:r>
              <a:rPr lang="nb-NO" dirty="0"/>
              <a:t>Small </a:t>
            </a:r>
            <a:r>
              <a:rPr lang="nb-NO" dirty="0" err="1"/>
              <a:t>bullet</a:t>
            </a:r>
            <a:endParaRPr lang="nb-NO" dirty="0"/>
          </a:p>
          <a:p>
            <a:pPr lvl="6"/>
            <a:r>
              <a:rPr lang="nb-NO" dirty="0"/>
              <a:t>Report </a:t>
            </a:r>
            <a:r>
              <a:rPr lang="nb-NO" dirty="0" err="1"/>
              <a:t>text</a:t>
            </a:r>
            <a:endParaRPr lang="nb-NO" dirty="0"/>
          </a:p>
          <a:p>
            <a:pPr lvl="7"/>
            <a:r>
              <a:rPr lang="nb-NO" dirty="0"/>
              <a:t>Report </a:t>
            </a:r>
            <a:r>
              <a:rPr lang="nb-NO" dirty="0" err="1"/>
              <a:t>bullet</a:t>
            </a:r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38931" y="6536042"/>
            <a:ext cx="769441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ctr">
              <a:defRPr sz="800">
                <a:solidFill>
                  <a:schemeClr val="tx1">
                    <a:alpha val="40000"/>
                  </a:schemeClr>
                </a:solidFill>
                <a:latin typeface="Arial"/>
              </a:defRPr>
            </a:lvl1pPr>
          </a:lstStyle>
          <a:p>
            <a:pPr algn="l" defTabSz="457145"/>
            <a:r>
              <a:rPr lang="en-GB" smtClean="0">
                <a:solidFill>
                  <a:prstClr val="black">
                    <a:alpha val="40000"/>
                  </a:prstClr>
                </a:solidFill>
              </a:rPr>
              <a:t>Livework © 2015</a:t>
            </a:r>
            <a:endParaRPr lang="en-GB" dirty="0"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780036" y="6536042"/>
            <a:ext cx="125034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lang="nb-NO" sz="800">
                <a:solidFill>
                  <a:schemeClr val="tx1">
                    <a:alpha val="40000"/>
                  </a:schemeClr>
                </a:solidFill>
                <a:latin typeface="Arial"/>
              </a:defRPr>
            </a:lvl1pPr>
          </a:lstStyle>
          <a:p>
            <a:pPr defTabSz="457145"/>
            <a:fld id="{0FB97BDA-2357-114C-BBFD-76B1A6CA5EC4}" type="slidenum">
              <a:rPr smtClean="0">
                <a:solidFill>
                  <a:prstClr val="black">
                    <a:alpha val="40000"/>
                  </a:prstClr>
                </a:solidFill>
              </a:rPr>
              <a:pPr defTabSz="457145"/>
              <a:t>‹#›</a:t>
            </a:fld>
            <a:endParaRPr dirty="0"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32" name="Plassholder for dato 31"/>
          <p:cNvSpPr>
            <a:spLocks noGrp="1"/>
          </p:cNvSpPr>
          <p:nvPr>
            <p:ph type="dt" sz="half" idx="2"/>
          </p:nvPr>
        </p:nvSpPr>
        <p:spPr>
          <a:xfrm>
            <a:off x="5380996" y="6536042"/>
            <a:ext cx="403957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>
              <a:defRPr lang="nb-NO" sz="800" cap="none">
                <a:solidFill>
                  <a:schemeClr val="tx1">
                    <a:alpha val="40000"/>
                  </a:schemeClr>
                </a:solidFill>
                <a:latin typeface="Arial"/>
              </a:defRPr>
            </a:lvl1pPr>
          </a:lstStyle>
          <a:p>
            <a:pPr defTabSz="457145"/>
            <a:fld id="{AF566A4A-3339-E84E-9E14-31500DA1B522}" type="datetime3">
              <a:rPr lang="sk-SK" smtClean="0">
                <a:solidFill>
                  <a:prstClr val="black">
                    <a:alpha val="40000"/>
                  </a:prstClr>
                </a:solidFill>
              </a:rPr>
              <a:pPr defTabSz="457145"/>
              <a:t>28/8/19</a:t>
            </a:fld>
            <a:endParaRPr lang="sk-SK" dirty="0"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304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  <p:sldLayoutId id="2147483835" r:id="rId12"/>
    <p:sldLayoutId id="2147483836" r:id="rId13"/>
    <p:sldLayoutId id="2147483837" r:id="rId14"/>
    <p:sldLayoutId id="2147483838" r:id="rId15"/>
    <p:sldLayoutId id="2147483839" r:id="rId16"/>
    <p:sldLayoutId id="2147483840" r:id="rId17"/>
    <p:sldLayoutId id="2147483841" r:id="rId18"/>
    <p:sldLayoutId id="2147483842" r:id="rId19"/>
    <p:sldLayoutId id="2147483843" r:id="rId20"/>
    <p:sldLayoutId id="2147483844" r:id="rId21"/>
  </p:sldLayoutIdLst>
  <p:hf hdr="0"/>
  <p:txStyles>
    <p:titleStyle>
      <a:lvl1pPr algn="l" defTabSz="457145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Georgia"/>
          <a:ea typeface="+mj-ea"/>
          <a:cs typeface="+mj-cs"/>
        </a:defRPr>
      </a:lvl1pPr>
    </p:titleStyle>
    <p:bodyStyle>
      <a:lvl1pPr marL="0" indent="0" algn="l" defTabSz="457145" rtl="0" eaLnBrk="1" latinLnBrk="0" hangingPunct="1">
        <a:lnSpc>
          <a:spcPct val="130000"/>
        </a:lnSpc>
        <a:spcBef>
          <a:spcPts val="912"/>
        </a:spcBef>
        <a:spcAft>
          <a:spcPts val="182"/>
        </a:spcAft>
        <a:buFont typeface="Arial"/>
        <a:buNone/>
        <a:defRPr sz="1500" b="0" kern="1200" baseline="0">
          <a:solidFill>
            <a:schemeClr val="tx1"/>
          </a:solidFill>
          <a:latin typeface="Arial"/>
          <a:ea typeface="+mn-ea"/>
          <a:cs typeface="+mn-cs"/>
        </a:defRPr>
      </a:lvl1pPr>
      <a:lvl2pPr marL="213478" indent="-213478" algn="l" defTabSz="457145" rtl="0" eaLnBrk="1" latinLnBrk="0" hangingPunct="1">
        <a:lnSpc>
          <a:spcPct val="130000"/>
        </a:lnSpc>
        <a:spcBef>
          <a:spcPts val="0"/>
        </a:spcBef>
        <a:spcAft>
          <a:spcPts val="0"/>
        </a:spcAft>
        <a:buClr>
          <a:schemeClr val="accent3"/>
        </a:buClr>
        <a:buFont typeface="Wingdings" charset="2"/>
        <a:buChar char="§"/>
        <a:defRPr sz="1500" kern="1200">
          <a:solidFill>
            <a:schemeClr val="tx1"/>
          </a:solidFill>
          <a:latin typeface="Arial"/>
          <a:ea typeface="+mn-ea"/>
          <a:cs typeface="+mn-cs"/>
        </a:defRPr>
      </a:lvl2pPr>
      <a:lvl3pPr marL="0" indent="0" algn="l" defTabSz="457145" rtl="0" eaLnBrk="1" latinLnBrk="0" hangingPunct="1">
        <a:lnSpc>
          <a:spcPct val="130000"/>
        </a:lnSpc>
        <a:spcBef>
          <a:spcPts val="547"/>
        </a:spcBef>
        <a:spcAft>
          <a:spcPts val="182"/>
        </a:spcAft>
        <a:buFont typeface="Arial"/>
        <a:buNone/>
        <a:defRPr sz="1500" b="1" kern="1200">
          <a:solidFill>
            <a:schemeClr val="tx1"/>
          </a:solidFill>
          <a:latin typeface="Georgia"/>
          <a:ea typeface="+mn-ea"/>
          <a:cs typeface="+mn-cs"/>
        </a:defRPr>
      </a:lvl3pPr>
      <a:lvl4pPr marL="0" indent="0" algn="l" defTabSz="457145" rtl="0" eaLnBrk="1" latinLnBrk="0" hangingPunct="1">
        <a:lnSpc>
          <a:spcPct val="130000"/>
        </a:lnSpc>
        <a:spcBef>
          <a:spcPts val="365"/>
        </a:spcBef>
        <a:buFont typeface="Arial"/>
        <a:buNone/>
        <a:defRPr sz="1200" b="1" kern="1200">
          <a:solidFill>
            <a:schemeClr val="accent3"/>
          </a:solidFill>
          <a:latin typeface="Arial"/>
          <a:ea typeface="+mn-ea"/>
          <a:cs typeface="+mn-cs"/>
        </a:defRPr>
      </a:lvl4pPr>
      <a:lvl5pPr marL="0" indent="0" algn="l" defTabSz="457145" rtl="0" eaLnBrk="1" latinLnBrk="0" hangingPunct="1">
        <a:lnSpc>
          <a:spcPct val="130000"/>
        </a:lnSpc>
        <a:spcBef>
          <a:spcPts val="0"/>
        </a:spcBef>
        <a:spcAft>
          <a:spcPts val="547"/>
        </a:spcAft>
        <a:buFont typeface="Arial"/>
        <a:buNone/>
        <a:defRPr sz="1200" kern="1200">
          <a:solidFill>
            <a:schemeClr val="tx1"/>
          </a:solidFill>
          <a:latin typeface="Arial"/>
          <a:ea typeface="+mn-ea"/>
          <a:cs typeface="+mn-cs"/>
        </a:defRPr>
      </a:lvl5pPr>
      <a:lvl6pPr marL="164214" indent="-164214" algn="l" defTabSz="457145" rtl="0" eaLnBrk="1" latinLnBrk="0" hangingPunct="1">
        <a:lnSpc>
          <a:spcPct val="130000"/>
        </a:lnSpc>
        <a:spcBef>
          <a:spcPts val="0"/>
        </a:spcBef>
        <a:spcAft>
          <a:spcPts val="547"/>
        </a:spcAft>
        <a:buFont typeface="Wingdings" charset="2"/>
        <a:buChar char="§"/>
        <a:defRPr sz="1200" kern="1200">
          <a:solidFill>
            <a:schemeClr val="tx1"/>
          </a:solidFill>
          <a:latin typeface="Arial"/>
          <a:ea typeface="+mn-ea"/>
          <a:cs typeface="+mn-cs"/>
        </a:defRPr>
      </a:lvl6pPr>
      <a:lvl7pPr marL="0" indent="0" algn="l" defTabSz="457145" rtl="0" eaLnBrk="1" latinLnBrk="0" hangingPunct="1">
        <a:lnSpc>
          <a:spcPct val="130000"/>
        </a:lnSpc>
        <a:spcBef>
          <a:spcPts val="365"/>
        </a:spcBef>
        <a:buFont typeface="Arial"/>
        <a:buNone/>
        <a:defRPr sz="900" kern="1200" baseline="0">
          <a:solidFill>
            <a:schemeClr val="tx1"/>
          </a:solidFill>
          <a:latin typeface="Arial"/>
          <a:ea typeface="+mn-ea"/>
          <a:cs typeface="+mn-cs"/>
        </a:defRPr>
      </a:lvl7pPr>
      <a:lvl8pPr marL="114950" indent="-114950" algn="l" defTabSz="457145" rtl="0" eaLnBrk="1" latinLnBrk="0" hangingPunct="1">
        <a:lnSpc>
          <a:spcPct val="130000"/>
        </a:lnSpc>
        <a:spcBef>
          <a:spcPts val="365"/>
        </a:spcBef>
        <a:buFont typeface="Wingdings" charset="2"/>
        <a:buChar char="§"/>
        <a:defRPr sz="900" kern="1200">
          <a:solidFill>
            <a:schemeClr val="tx1"/>
          </a:solidFill>
          <a:latin typeface="Arial"/>
          <a:ea typeface="+mn-ea"/>
          <a:cs typeface="+mn-cs"/>
        </a:defRPr>
      </a:lvl8pPr>
      <a:lvl9pPr marL="3885737" indent="-228573" algn="l" defTabSz="45714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5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1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7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2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28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3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18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64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716464" y="1165430"/>
            <a:ext cx="7709342" cy="52726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16460" y="1903741"/>
            <a:ext cx="7709342" cy="443601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Body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 err="1"/>
              <a:t>Bullet</a:t>
            </a:r>
            <a:endParaRPr lang="nb-NO" dirty="0"/>
          </a:p>
          <a:p>
            <a:pPr lvl="2"/>
            <a:r>
              <a:rPr lang="nb-NO" dirty="0"/>
              <a:t>Header 1</a:t>
            </a:r>
          </a:p>
          <a:p>
            <a:pPr lvl="3"/>
            <a:r>
              <a:rPr lang="nb-NO" dirty="0"/>
              <a:t>Header 2</a:t>
            </a:r>
          </a:p>
          <a:p>
            <a:pPr lvl="4"/>
            <a:r>
              <a:rPr lang="nb-NO" dirty="0"/>
              <a:t>Small </a:t>
            </a:r>
            <a:r>
              <a:rPr lang="nb-NO" dirty="0" err="1"/>
              <a:t>text</a:t>
            </a:r>
            <a:endParaRPr lang="nb-NO" dirty="0"/>
          </a:p>
          <a:p>
            <a:pPr lvl="5"/>
            <a:r>
              <a:rPr lang="nb-NO" dirty="0"/>
              <a:t>Small </a:t>
            </a:r>
            <a:r>
              <a:rPr lang="nb-NO" dirty="0" err="1"/>
              <a:t>bullet</a:t>
            </a:r>
            <a:endParaRPr lang="nb-NO" dirty="0"/>
          </a:p>
          <a:p>
            <a:pPr lvl="6"/>
            <a:r>
              <a:rPr lang="nb-NO" dirty="0"/>
              <a:t>Report </a:t>
            </a:r>
            <a:r>
              <a:rPr lang="nb-NO" dirty="0" err="1"/>
              <a:t>text</a:t>
            </a:r>
            <a:endParaRPr lang="nb-NO" dirty="0"/>
          </a:p>
          <a:p>
            <a:pPr lvl="7"/>
            <a:r>
              <a:rPr lang="nb-NO" dirty="0"/>
              <a:t>Report </a:t>
            </a:r>
            <a:r>
              <a:rPr lang="nb-NO" dirty="0" err="1"/>
              <a:t>bullet</a:t>
            </a:r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38938" y="6536049"/>
            <a:ext cx="769441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ctr">
              <a:defRPr sz="800">
                <a:solidFill>
                  <a:schemeClr val="tx1">
                    <a:alpha val="40000"/>
                  </a:schemeClr>
                </a:solidFill>
                <a:latin typeface="Arial"/>
              </a:defRPr>
            </a:lvl1pPr>
          </a:lstStyle>
          <a:p>
            <a:pPr algn="l" defTabSz="456765"/>
            <a:r>
              <a:rPr lang="en-GB" smtClean="0">
                <a:solidFill>
                  <a:prstClr val="black">
                    <a:alpha val="40000"/>
                  </a:prstClr>
                </a:solidFill>
              </a:rPr>
              <a:t>Livework © 2015</a:t>
            </a:r>
            <a:endParaRPr lang="en-GB" dirty="0"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780036" y="6536049"/>
            <a:ext cx="125034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lang="nb-NO" sz="800">
                <a:solidFill>
                  <a:schemeClr val="tx1">
                    <a:alpha val="40000"/>
                  </a:schemeClr>
                </a:solidFill>
                <a:latin typeface="Arial"/>
              </a:defRPr>
            </a:lvl1pPr>
          </a:lstStyle>
          <a:p>
            <a:pPr defTabSz="456765"/>
            <a:fld id="{0FB97BDA-2357-114C-BBFD-76B1A6CA5EC4}" type="slidenum">
              <a:rPr smtClean="0">
                <a:solidFill>
                  <a:prstClr val="black">
                    <a:alpha val="40000"/>
                  </a:prstClr>
                </a:solidFill>
              </a:rPr>
              <a:pPr defTabSz="456765"/>
              <a:t>‹#›</a:t>
            </a:fld>
            <a:endParaRPr dirty="0"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32" name="Plassholder for dato 31"/>
          <p:cNvSpPr>
            <a:spLocks noGrp="1"/>
          </p:cNvSpPr>
          <p:nvPr>
            <p:ph type="dt" sz="half" idx="2"/>
          </p:nvPr>
        </p:nvSpPr>
        <p:spPr>
          <a:xfrm>
            <a:off x="5381004" y="6536049"/>
            <a:ext cx="403957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>
              <a:defRPr lang="nb-NO" sz="800" cap="none">
                <a:solidFill>
                  <a:schemeClr val="tx1">
                    <a:alpha val="40000"/>
                  </a:schemeClr>
                </a:solidFill>
                <a:latin typeface="Arial"/>
              </a:defRPr>
            </a:lvl1pPr>
          </a:lstStyle>
          <a:p>
            <a:pPr defTabSz="456765"/>
            <a:fld id="{AF566A4A-3339-E84E-9E14-31500DA1B522}" type="datetime3">
              <a:rPr lang="sk-SK" smtClean="0">
                <a:solidFill>
                  <a:prstClr val="black">
                    <a:alpha val="40000"/>
                  </a:prstClr>
                </a:solidFill>
              </a:rPr>
              <a:pPr defTabSz="456765"/>
              <a:t>28/8/19</a:t>
            </a:fld>
            <a:endParaRPr lang="sk-SK" dirty="0"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388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  <p:sldLayoutId id="2147483859" r:id="rId14"/>
    <p:sldLayoutId id="2147483860" r:id="rId15"/>
    <p:sldLayoutId id="2147483861" r:id="rId16"/>
    <p:sldLayoutId id="2147483862" r:id="rId17"/>
    <p:sldLayoutId id="2147483863" r:id="rId18"/>
    <p:sldLayoutId id="2147483864" r:id="rId19"/>
    <p:sldLayoutId id="2147483865" r:id="rId20"/>
    <p:sldLayoutId id="2147483866" r:id="rId21"/>
    <p:sldLayoutId id="2147483868" r:id="rId22"/>
  </p:sldLayoutIdLst>
  <p:hf hdr="0"/>
  <p:txStyles>
    <p:titleStyle>
      <a:lvl1pPr algn="l" defTabSz="456765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Georgia"/>
          <a:ea typeface="+mj-ea"/>
          <a:cs typeface="+mj-cs"/>
        </a:defRPr>
      </a:lvl1pPr>
    </p:titleStyle>
    <p:bodyStyle>
      <a:lvl1pPr marL="0" indent="0" algn="l" defTabSz="456765" rtl="0" eaLnBrk="1" latinLnBrk="0" hangingPunct="1">
        <a:lnSpc>
          <a:spcPct val="130000"/>
        </a:lnSpc>
        <a:spcBef>
          <a:spcPts val="912"/>
        </a:spcBef>
        <a:spcAft>
          <a:spcPts val="182"/>
        </a:spcAft>
        <a:buFont typeface="Arial"/>
        <a:buNone/>
        <a:defRPr sz="1500" b="0" kern="1200" baseline="0">
          <a:solidFill>
            <a:schemeClr val="tx1"/>
          </a:solidFill>
          <a:latin typeface="Arial"/>
          <a:ea typeface="+mn-ea"/>
          <a:cs typeface="+mn-cs"/>
        </a:defRPr>
      </a:lvl1pPr>
      <a:lvl2pPr marL="213300" indent="-213300" algn="l" defTabSz="456765" rtl="0" eaLnBrk="1" latinLnBrk="0" hangingPunct="1">
        <a:lnSpc>
          <a:spcPct val="130000"/>
        </a:lnSpc>
        <a:spcBef>
          <a:spcPts val="0"/>
        </a:spcBef>
        <a:spcAft>
          <a:spcPts val="0"/>
        </a:spcAft>
        <a:buClr>
          <a:schemeClr val="accent3"/>
        </a:buClr>
        <a:buFont typeface="Wingdings" charset="2"/>
        <a:buChar char="§"/>
        <a:defRPr sz="1500" kern="1200">
          <a:solidFill>
            <a:schemeClr val="tx1"/>
          </a:solidFill>
          <a:latin typeface="Arial"/>
          <a:ea typeface="+mn-ea"/>
          <a:cs typeface="+mn-cs"/>
        </a:defRPr>
      </a:lvl2pPr>
      <a:lvl3pPr marL="0" indent="0" algn="l" defTabSz="456765" rtl="0" eaLnBrk="1" latinLnBrk="0" hangingPunct="1">
        <a:lnSpc>
          <a:spcPct val="130000"/>
        </a:lnSpc>
        <a:spcBef>
          <a:spcPts val="547"/>
        </a:spcBef>
        <a:spcAft>
          <a:spcPts val="182"/>
        </a:spcAft>
        <a:buFont typeface="Arial"/>
        <a:buNone/>
        <a:defRPr sz="1500" b="1" kern="1200">
          <a:solidFill>
            <a:schemeClr val="tx1"/>
          </a:solidFill>
          <a:latin typeface="Georgia"/>
          <a:ea typeface="+mn-ea"/>
          <a:cs typeface="+mn-cs"/>
        </a:defRPr>
      </a:lvl3pPr>
      <a:lvl4pPr marL="0" indent="0" algn="l" defTabSz="456765" rtl="0" eaLnBrk="1" latinLnBrk="0" hangingPunct="1">
        <a:lnSpc>
          <a:spcPct val="130000"/>
        </a:lnSpc>
        <a:spcBef>
          <a:spcPts val="365"/>
        </a:spcBef>
        <a:buFont typeface="Arial"/>
        <a:buNone/>
        <a:defRPr sz="1200" b="1" kern="1200">
          <a:solidFill>
            <a:schemeClr val="accent3"/>
          </a:solidFill>
          <a:latin typeface="Arial"/>
          <a:ea typeface="+mn-ea"/>
          <a:cs typeface="+mn-cs"/>
        </a:defRPr>
      </a:lvl4pPr>
      <a:lvl5pPr marL="0" indent="0" algn="l" defTabSz="456765" rtl="0" eaLnBrk="1" latinLnBrk="0" hangingPunct="1">
        <a:lnSpc>
          <a:spcPct val="130000"/>
        </a:lnSpc>
        <a:spcBef>
          <a:spcPts val="0"/>
        </a:spcBef>
        <a:spcAft>
          <a:spcPts val="547"/>
        </a:spcAft>
        <a:buFont typeface="Arial"/>
        <a:buNone/>
        <a:defRPr sz="1200" kern="1200">
          <a:solidFill>
            <a:schemeClr val="tx1"/>
          </a:solidFill>
          <a:latin typeface="Arial"/>
          <a:ea typeface="+mn-ea"/>
          <a:cs typeface="+mn-cs"/>
        </a:defRPr>
      </a:lvl5pPr>
      <a:lvl6pPr marL="164077" indent="-164077" algn="l" defTabSz="456765" rtl="0" eaLnBrk="1" latinLnBrk="0" hangingPunct="1">
        <a:lnSpc>
          <a:spcPct val="130000"/>
        </a:lnSpc>
        <a:spcBef>
          <a:spcPts val="0"/>
        </a:spcBef>
        <a:spcAft>
          <a:spcPts val="547"/>
        </a:spcAft>
        <a:buFont typeface="Wingdings" charset="2"/>
        <a:buChar char="§"/>
        <a:defRPr sz="1200" kern="1200">
          <a:solidFill>
            <a:schemeClr val="tx1"/>
          </a:solidFill>
          <a:latin typeface="Arial"/>
          <a:ea typeface="+mn-ea"/>
          <a:cs typeface="+mn-cs"/>
        </a:defRPr>
      </a:lvl6pPr>
      <a:lvl7pPr marL="0" indent="0" algn="l" defTabSz="456765" rtl="0" eaLnBrk="1" latinLnBrk="0" hangingPunct="1">
        <a:lnSpc>
          <a:spcPct val="130000"/>
        </a:lnSpc>
        <a:spcBef>
          <a:spcPts val="365"/>
        </a:spcBef>
        <a:buFont typeface="Arial"/>
        <a:buNone/>
        <a:defRPr sz="900" kern="1200" baseline="0">
          <a:solidFill>
            <a:schemeClr val="tx1"/>
          </a:solidFill>
          <a:latin typeface="Arial"/>
          <a:ea typeface="+mn-ea"/>
          <a:cs typeface="+mn-cs"/>
        </a:defRPr>
      </a:lvl7pPr>
      <a:lvl8pPr marL="114854" indent="-114854" algn="l" defTabSz="456765" rtl="0" eaLnBrk="1" latinLnBrk="0" hangingPunct="1">
        <a:lnSpc>
          <a:spcPct val="130000"/>
        </a:lnSpc>
        <a:spcBef>
          <a:spcPts val="365"/>
        </a:spcBef>
        <a:buFont typeface="Wingdings" charset="2"/>
        <a:buChar char="§"/>
        <a:defRPr sz="900" kern="1200">
          <a:solidFill>
            <a:schemeClr val="tx1"/>
          </a:solidFill>
          <a:latin typeface="Arial"/>
          <a:ea typeface="+mn-ea"/>
          <a:cs typeface="+mn-cs"/>
        </a:defRPr>
      </a:lvl8pPr>
      <a:lvl9pPr marL="3882497" indent="-228382" algn="l" defTabSz="45676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6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65" algn="l" defTabSz="456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28" algn="l" defTabSz="456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94" algn="l" defTabSz="456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56" algn="l" defTabSz="456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22" algn="l" defTabSz="456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86" algn="l" defTabSz="456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49" algn="l" defTabSz="456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113" algn="l" defTabSz="456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396" tIns="45697" rIns="91396" bIns="45697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396" tIns="45697" rIns="91396" bIns="45697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396" tIns="45697" rIns="91396" bIns="4569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4"/>
            <a:fld id="{8DC7A54C-8DD2-455D-B9D1-441CE0F0F114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 defTabSz="913964"/>
              <a:t>28.08.2019</a:t>
            </a:fld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4" y="6356354"/>
            <a:ext cx="2895600" cy="365125"/>
          </a:xfrm>
          <a:prstGeom prst="rect">
            <a:avLst/>
          </a:prstGeom>
        </p:spPr>
        <p:txBody>
          <a:bodyPr vert="horz" lIns="91396" tIns="45697" rIns="91396" bIns="4569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4"/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396" tIns="45697" rIns="91396" bIns="4569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4"/>
            <a:fld id="{5B5E4CC7-5EBF-4628-8D09-6BC65F12503F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 defTabSz="913964"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6172200"/>
            <a:ext cx="227647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7" y="6172204"/>
            <a:ext cx="168592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6357940"/>
            <a:ext cx="1485900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5819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  <p:sldLayoutId id="2147483894" r:id="rId13"/>
  </p:sldLayoutIdLst>
  <p:txStyles>
    <p:titleStyle>
      <a:lvl1pPr algn="ctr" defTabSz="913964" rtl="0" eaLnBrk="1" latinLnBrk="0" hangingPunct="1">
        <a:spcBef>
          <a:spcPct val="0"/>
        </a:spcBef>
        <a:buNone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37" indent="-342737" algn="l" defTabSz="913964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596" indent="-285614" algn="l" defTabSz="913964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2456" indent="-228491" algn="l" defTabSz="913964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599437" indent="-228491" algn="l" defTabSz="913964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6419" indent="-228491" algn="l" defTabSz="913964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3401" indent="-228491" algn="l" defTabSz="9139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84" indent="-228491" algn="l" defTabSz="9139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366" indent="-228491" algn="l" defTabSz="9139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348" indent="-228491" algn="l" defTabSz="9139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39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3" algn="l" defTabSz="9139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64" algn="l" defTabSz="9139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47" algn="l" defTabSz="9139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28" algn="l" defTabSz="9139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12" algn="l" defTabSz="9139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92" algn="l" defTabSz="9139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73" algn="l" defTabSz="9139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856" algn="l" defTabSz="9139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079" tIns="45537" rIns="91079" bIns="45537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34"/>
            <a:ext cx="8229600" cy="4525963"/>
          </a:xfrm>
          <a:prstGeom prst="rect">
            <a:avLst/>
          </a:prstGeom>
        </p:spPr>
        <p:txBody>
          <a:bodyPr vert="horz" lIns="91079" tIns="45537" rIns="91079" bIns="45537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84"/>
            <a:ext cx="2133600" cy="365125"/>
          </a:xfrm>
          <a:prstGeom prst="rect">
            <a:avLst/>
          </a:prstGeom>
        </p:spPr>
        <p:txBody>
          <a:bodyPr vert="horz" lIns="91079" tIns="45537" rIns="91079" bIns="4553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700"/>
            <a:fld id="{8DC7A54C-8DD2-455D-B9D1-441CE0F0F114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 defTabSz="910700"/>
              <a:t>28.08.2019</a:t>
            </a:fld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4" y="6356384"/>
            <a:ext cx="2895600" cy="365125"/>
          </a:xfrm>
          <a:prstGeom prst="rect">
            <a:avLst/>
          </a:prstGeom>
        </p:spPr>
        <p:txBody>
          <a:bodyPr vert="horz" lIns="91079" tIns="45537" rIns="91079" bIns="4553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700"/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84"/>
            <a:ext cx="2133600" cy="365125"/>
          </a:xfrm>
          <a:prstGeom prst="rect">
            <a:avLst/>
          </a:prstGeom>
        </p:spPr>
        <p:txBody>
          <a:bodyPr vert="horz" lIns="91079" tIns="45537" rIns="91079" bIns="4553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700"/>
            <a:fld id="{5B5E4CC7-5EBF-4628-8D09-6BC65F12503F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 defTabSz="910700"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6172200"/>
            <a:ext cx="227647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7" y="6172208"/>
            <a:ext cx="168592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6357940"/>
            <a:ext cx="1485900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880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defTabSz="910700" rtl="0" eaLnBrk="1" latinLnBrk="0" hangingPunct="1">
        <a:spcBef>
          <a:spcPct val="0"/>
        </a:spcBef>
        <a:buNone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511" indent="-341511" algn="l" defTabSz="9107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39941" indent="-284594" algn="l" defTabSz="9107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38383" indent="-227677" algn="l" defTabSz="9107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593728" indent="-227677" algn="l" defTabSz="9107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49081" indent="-227677" algn="l" defTabSz="910700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04427" indent="-227677" algn="l" defTabSz="9107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9773" indent="-227677" algn="l" defTabSz="9107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5134" indent="-227677" algn="l" defTabSz="9107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0484" indent="-227677" algn="l" defTabSz="9107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07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353" algn="l" defTabSz="9107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700" algn="l" defTabSz="9107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052" algn="l" defTabSz="9107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1398" algn="l" defTabSz="9107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6759" algn="l" defTabSz="9107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2103" algn="l" defTabSz="9107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7456" algn="l" defTabSz="9107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2804" algn="l" defTabSz="9107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716460" y="1164909"/>
            <a:ext cx="7709674" cy="527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nb-NO" altLang="nb-NO" smtClean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16460" y="1903741"/>
            <a:ext cx="7709674" cy="443601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Body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 err="1"/>
              <a:t>Bullet</a:t>
            </a:r>
            <a:endParaRPr lang="nb-NO" dirty="0"/>
          </a:p>
          <a:p>
            <a:pPr lvl="2"/>
            <a:r>
              <a:rPr lang="nb-NO" dirty="0"/>
              <a:t>Header 1</a:t>
            </a:r>
          </a:p>
          <a:p>
            <a:pPr lvl="3"/>
            <a:r>
              <a:rPr lang="nb-NO" dirty="0"/>
              <a:t>Header 2</a:t>
            </a:r>
          </a:p>
          <a:p>
            <a:pPr lvl="4"/>
            <a:r>
              <a:rPr lang="nb-NO" dirty="0"/>
              <a:t>Small </a:t>
            </a:r>
            <a:r>
              <a:rPr lang="nb-NO" dirty="0" err="1"/>
              <a:t>text</a:t>
            </a:r>
            <a:endParaRPr lang="nb-NO" dirty="0"/>
          </a:p>
          <a:p>
            <a:pPr lvl="5"/>
            <a:r>
              <a:rPr lang="nb-NO" dirty="0"/>
              <a:t>Small </a:t>
            </a:r>
            <a:r>
              <a:rPr lang="nb-NO" dirty="0" err="1"/>
              <a:t>bullet</a:t>
            </a:r>
            <a:endParaRPr lang="nb-NO" dirty="0"/>
          </a:p>
          <a:p>
            <a:pPr lvl="6"/>
            <a:r>
              <a:rPr lang="nb-NO" dirty="0"/>
              <a:t>Report </a:t>
            </a:r>
            <a:r>
              <a:rPr lang="nb-NO" dirty="0" err="1"/>
              <a:t>text</a:t>
            </a:r>
            <a:endParaRPr lang="nb-NO" dirty="0"/>
          </a:p>
          <a:p>
            <a:pPr lvl="7"/>
            <a:r>
              <a:rPr lang="nb-NO" dirty="0"/>
              <a:t>Report </a:t>
            </a:r>
            <a:r>
              <a:rPr lang="nb-NO" dirty="0" err="1"/>
              <a:t>bullet</a:t>
            </a:r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38849" y="6535852"/>
            <a:ext cx="769441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 defTabSz="455570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tx1">
                    <a:alpha val="40000"/>
                  </a:scheme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780146" y="6535852"/>
            <a:ext cx="125034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 defTabSz="455570" fontAlgn="auto">
              <a:spcBef>
                <a:spcPts val="0"/>
              </a:spcBef>
              <a:spcAft>
                <a:spcPts val="0"/>
              </a:spcAft>
              <a:defRPr lang="nb-NO" sz="800" smtClean="0">
                <a:solidFill>
                  <a:schemeClr val="tx1">
                    <a:alpha val="40000"/>
                  </a:scheme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632EB75C-9512-4535-AFC2-65B5A61CD3B2}" type="slidenum">
              <a:rPr lang="uk-UA"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 lang="uk-UA" dirty="0"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32" name="Plassholder for dato 31"/>
          <p:cNvSpPr>
            <a:spLocks noGrp="1"/>
          </p:cNvSpPr>
          <p:nvPr>
            <p:ph type="dt" sz="half" idx="2"/>
          </p:nvPr>
        </p:nvSpPr>
        <p:spPr>
          <a:xfrm>
            <a:off x="5380508" y="6535852"/>
            <a:ext cx="288541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defTabSz="455570" fontAlgn="auto">
              <a:spcBef>
                <a:spcPts val="0"/>
              </a:spcBef>
              <a:spcAft>
                <a:spcPts val="0"/>
              </a:spcAft>
              <a:defRPr lang="nb-NO" sz="800" cap="none" smtClean="0">
                <a:solidFill>
                  <a:schemeClr val="tx1">
                    <a:alpha val="40000"/>
                  </a:scheme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04C70289-4329-4AC6-BA0C-3EC37C901296}" type="datetime3">
              <a:rPr lang="is-IS"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28/8/19</a:t>
            </a:fld>
            <a:endParaRPr lang="is-IS" dirty="0"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056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</p:sldLayoutIdLst>
  <p:hf hdr="0"/>
  <p:txStyles>
    <p:titleStyle>
      <a:lvl1pPr algn="l" defTabSz="454634" rtl="0" fontAlgn="base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Georgia"/>
          <a:ea typeface="+mj-ea"/>
          <a:cs typeface="+mj-cs"/>
        </a:defRPr>
      </a:lvl1pPr>
      <a:lvl2pPr algn="l" defTabSz="454634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eorgia" pitchFamily="18" charset="0"/>
        </a:defRPr>
      </a:lvl2pPr>
      <a:lvl3pPr algn="l" defTabSz="454634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eorgia" pitchFamily="18" charset="0"/>
        </a:defRPr>
      </a:lvl3pPr>
      <a:lvl4pPr algn="l" defTabSz="454634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eorgia" pitchFamily="18" charset="0"/>
        </a:defRPr>
      </a:lvl4pPr>
      <a:lvl5pPr algn="l" defTabSz="454634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eorgia" pitchFamily="18" charset="0"/>
        </a:defRPr>
      </a:lvl5pPr>
      <a:lvl6pPr marL="415662" algn="l" defTabSz="454634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eorgia" pitchFamily="18" charset="0"/>
        </a:defRPr>
      </a:lvl6pPr>
      <a:lvl7pPr marL="831331" algn="l" defTabSz="454634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eorgia" pitchFamily="18" charset="0"/>
        </a:defRPr>
      </a:lvl7pPr>
      <a:lvl8pPr marL="1246993" algn="l" defTabSz="454634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eorgia" pitchFamily="18" charset="0"/>
        </a:defRPr>
      </a:lvl8pPr>
      <a:lvl9pPr marL="1662664" algn="l" defTabSz="454634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eorgia" pitchFamily="18" charset="0"/>
        </a:defRPr>
      </a:lvl9pPr>
    </p:titleStyle>
    <p:bodyStyle>
      <a:lvl1pPr algn="l" defTabSz="454634" rtl="0" fontAlgn="base">
        <a:lnSpc>
          <a:spcPct val="130000"/>
        </a:lnSpc>
        <a:spcBef>
          <a:spcPts val="912"/>
        </a:spcBef>
        <a:spcAft>
          <a:spcPts val="182"/>
        </a:spcAft>
        <a:buFont typeface="Arial" pitchFamily="34" charset="0"/>
        <a:defRPr sz="1500" kern="1200">
          <a:solidFill>
            <a:schemeClr val="tx1"/>
          </a:solidFill>
          <a:latin typeface="Arial"/>
          <a:ea typeface="+mn-ea"/>
          <a:cs typeface="+mn-cs"/>
        </a:defRPr>
      </a:lvl1pPr>
      <a:lvl2pPr marL="212164" indent="-212164" algn="l" defTabSz="454634" rtl="0" fontAlgn="base">
        <a:lnSpc>
          <a:spcPct val="130000"/>
        </a:lnSpc>
        <a:spcBef>
          <a:spcPct val="0"/>
        </a:spcBef>
        <a:spcAft>
          <a:spcPct val="0"/>
        </a:spcAft>
        <a:buClr>
          <a:srgbClr val="006CA8"/>
        </a:buClr>
        <a:buFont typeface="Wingdings" pitchFamily="2" charset="2"/>
        <a:buChar char="§"/>
        <a:defRPr sz="1500" kern="1200">
          <a:solidFill>
            <a:schemeClr val="tx1"/>
          </a:solidFill>
          <a:latin typeface="Arial"/>
          <a:ea typeface="+mn-ea"/>
          <a:cs typeface="+mn-cs"/>
        </a:defRPr>
      </a:lvl2pPr>
      <a:lvl3pPr algn="l" defTabSz="454634" rtl="0" fontAlgn="base">
        <a:lnSpc>
          <a:spcPct val="130000"/>
        </a:lnSpc>
        <a:spcBef>
          <a:spcPts val="547"/>
        </a:spcBef>
        <a:spcAft>
          <a:spcPts val="182"/>
        </a:spcAft>
        <a:buFont typeface="Arial" pitchFamily="34" charset="0"/>
        <a:defRPr sz="1500" b="1" kern="1200">
          <a:solidFill>
            <a:schemeClr val="tx1"/>
          </a:solidFill>
          <a:latin typeface="Georgia"/>
          <a:ea typeface="+mn-ea"/>
          <a:cs typeface="+mn-cs"/>
        </a:defRPr>
      </a:lvl3pPr>
      <a:lvl4pPr algn="l" defTabSz="454634" rtl="0" fontAlgn="base">
        <a:lnSpc>
          <a:spcPct val="130000"/>
        </a:lnSpc>
        <a:spcBef>
          <a:spcPts val="365"/>
        </a:spcBef>
        <a:spcAft>
          <a:spcPct val="0"/>
        </a:spcAft>
        <a:buFont typeface="Arial" pitchFamily="34" charset="0"/>
        <a:defRPr sz="1200" b="1" kern="1200">
          <a:solidFill>
            <a:srgbClr val="006CA8"/>
          </a:solidFill>
          <a:latin typeface="Arial"/>
          <a:ea typeface="+mn-ea"/>
          <a:cs typeface="+mn-cs"/>
        </a:defRPr>
      </a:lvl4pPr>
      <a:lvl5pPr algn="l" defTabSz="454634" rtl="0" fontAlgn="base">
        <a:lnSpc>
          <a:spcPct val="130000"/>
        </a:lnSpc>
        <a:spcBef>
          <a:spcPct val="0"/>
        </a:spcBef>
        <a:spcAft>
          <a:spcPts val="547"/>
        </a:spcAft>
        <a:buFont typeface="Arial" pitchFamily="34" charset="0"/>
        <a:defRPr sz="1200" kern="1200">
          <a:solidFill>
            <a:schemeClr val="tx1"/>
          </a:solidFill>
          <a:latin typeface="Arial"/>
          <a:ea typeface="+mn-ea"/>
          <a:cs typeface="+mn-cs"/>
        </a:defRPr>
      </a:lvl5pPr>
      <a:lvl6pPr marL="163645" indent="-163645" algn="l" defTabSz="455570" rtl="0" eaLnBrk="1" latinLnBrk="0" hangingPunct="1">
        <a:lnSpc>
          <a:spcPct val="130000"/>
        </a:lnSpc>
        <a:spcBef>
          <a:spcPts val="0"/>
        </a:spcBef>
        <a:spcAft>
          <a:spcPts val="547"/>
        </a:spcAft>
        <a:buFont typeface="Wingdings" charset="2"/>
        <a:buChar char="§"/>
        <a:defRPr sz="1200" kern="1200">
          <a:solidFill>
            <a:schemeClr val="tx1"/>
          </a:solidFill>
          <a:latin typeface="Arial"/>
          <a:ea typeface="+mn-ea"/>
          <a:cs typeface="+mn-cs"/>
        </a:defRPr>
      </a:lvl6pPr>
      <a:lvl7pPr marL="0" indent="0" algn="l" defTabSz="455570" rtl="0" eaLnBrk="1" latinLnBrk="0" hangingPunct="1">
        <a:lnSpc>
          <a:spcPct val="130000"/>
        </a:lnSpc>
        <a:spcBef>
          <a:spcPts val="365"/>
        </a:spcBef>
        <a:buFont typeface="Arial"/>
        <a:buNone/>
        <a:defRPr sz="900" kern="1200" baseline="0">
          <a:solidFill>
            <a:schemeClr val="tx1"/>
          </a:solidFill>
          <a:latin typeface="Arial"/>
          <a:ea typeface="+mn-ea"/>
          <a:cs typeface="+mn-cs"/>
        </a:defRPr>
      </a:lvl7pPr>
      <a:lvl8pPr marL="114555" indent="-114555" algn="l" defTabSz="455570" rtl="0" eaLnBrk="1" latinLnBrk="0" hangingPunct="1">
        <a:lnSpc>
          <a:spcPct val="130000"/>
        </a:lnSpc>
        <a:spcBef>
          <a:spcPts val="365"/>
        </a:spcBef>
        <a:buFont typeface="Wingdings" charset="2"/>
        <a:buChar char="§"/>
        <a:defRPr sz="900" kern="1200">
          <a:solidFill>
            <a:schemeClr val="tx1"/>
          </a:solidFill>
          <a:latin typeface="Arial"/>
          <a:ea typeface="+mn-ea"/>
          <a:cs typeface="+mn-cs"/>
        </a:defRPr>
      </a:lvl8pPr>
      <a:lvl9pPr marL="3872329" indent="-227785" algn="l" defTabSz="45557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55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570" algn="l" defTabSz="4555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134" algn="l" defTabSz="4555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704" algn="l" defTabSz="4555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266" algn="l" defTabSz="4555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7843" algn="l" defTabSz="4555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3406" algn="l" defTabSz="4555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8976" algn="l" defTabSz="4555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4541" algn="l" defTabSz="4555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716460" y="1164909"/>
            <a:ext cx="7709674" cy="527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nb-NO" altLang="nb-NO" smtClean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16460" y="1903741"/>
            <a:ext cx="7709674" cy="443601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Body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 err="1"/>
              <a:t>Bullet</a:t>
            </a:r>
            <a:endParaRPr lang="nb-NO" dirty="0"/>
          </a:p>
          <a:p>
            <a:pPr lvl="2"/>
            <a:r>
              <a:rPr lang="nb-NO" dirty="0"/>
              <a:t>Header 1</a:t>
            </a:r>
          </a:p>
          <a:p>
            <a:pPr lvl="3"/>
            <a:r>
              <a:rPr lang="nb-NO" dirty="0"/>
              <a:t>Header 2</a:t>
            </a:r>
          </a:p>
          <a:p>
            <a:pPr lvl="4"/>
            <a:r>
              <a:rPr lang="nb-NO" dirty="0"/>
              <a:t>Small </a:t>
            </a:r>
            <a:r>
              <a:rPr lang="nb-NO" dirty="0" err="1"/>
              <a:t>text</a:t>
            </a:r>
            <a:endParaRPr lang="nb-NO" dirty="0"/>
          </a:p>
          <a:p>
            <a:pPr lvl="5"/>
            <a:r>
              <a:rPr lang="nb-NO" dirty="0"/>
              <a:t>Small </a:t>
            </a:r>
            <a:r>
              <a:rPr lang="nb-NO" dirty="0" err="1"/>
              <a:t>bullet</a:t>
            </a:r>
            <a:endParaRPr lang="nb-NO" dirty="0"/>
          </a:p>
          <a:p>
            <a:pPr lvl="6"/>
            <a:r>
              <a:rPr lang="nb-NO" dirty="0"/>
              <a:t>Report </a:t>
            </a:r>
            <a:r>
              <a:rPr lang="nb-NO" dirty="0" err="1"/>
              <a:t>text</a:t>
            </a:r>
            <a:endParaRPr lang="nb-NO" dirty="0"/>
          </a:p>
          <a:p>
            <a:pPr lvl="7"/>
            <a:r>
              <a:rPr lang="nb-NO" dirty="0"/>
              <a:t>Report </a:t>
            </a:r>
            <a:r>
              <a:rPr lang="nb-NO" dirty="0" err="1"/>
              <a:t>bullet</a:t>
            </a:r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38837" y="6535836"/>
            <a:ext cx="769441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 defTabSz="456221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tx1">
                    <a:alpha val="40000"/>
                  </a:scheme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780146" y="6535836"/>
            <a:ext cx="125034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 defTabSz="456221" fontAlgn="auto">
              <a:spcBef>
                <a:spcPts val="0"/>
              </a:spcBef>
              <a:spcAft>
                <a:spcPts val="0"/>
              </a:spcAft>
              <a:defRPr lang="nb-NO" sz="800" smtClean="0">
                <a:solidFill>
                  <a:schemeClr val="tx1">
                    <a:alpha val="40000"/>
                  </a:scheme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632EB75C-9512-4535-AFC2-65B5A61CD3B2}" type="slidenum">
              <a:rPr lang="uk-UA"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 lang="uk-UA" dirty="0"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32" name="Plassholder for dato 31"/>
          <p:cNvSpPr>
            <a:spLocks noGrp="1"/>
          </p:cNvSpPr>
          <p:nvPr>
            <p:ph type="dt" sz="half" idx="2"/>
          </p:nvPr>
        </p:nvSpPr>
        <p:spPr>
          <a:xfrm>
            <a:off x="5380495" y="6535836"/>
            <a:ext cx="288541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defTabSz="456221" fontAlgn="auto">
              <a:spcBef>
                <a:spcPts val="0"/>
              </a:spcBef>
              <a:spcAft>
                <a:spcPts val="0"/>
              </a:spcAft>
              <a:defRPr lang="nb-NO" sz="800" cap="none" smtClean="0">
                <a:solidFill>
                  <a:schemeClr val="tx1">
                    <a:alpha val="40000"/>
                  </a:scheme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04C70289-4329-4AC6-BA0C-3EC37C901296}" type="datetime3">
              <a:rPr lang="is-IS"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28/8/19</a:t>
            </a:fld>
            <a:endParaRPr lang="is-IS" dirty="0"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844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</p:sldLayoutIdLst>
  <p:hf hdr="0"/>
  <p:txStyles>
    <p:titleStyle>
      <a:lvl1pPr algn="l" defTabSz="455285" rtl="0" fontAlgn="base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Georgia"/>
          <a:ea typeface="+mj-ea"/>
          <a:cs typeface="+mj-cs"/>
        </a:defRPr>
      </a:lvl1pPr>
      <a:lvl2pPr algn="l" defTabSz="455285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eorgia" pitchFamily="18" charset="0"/>
        </a:defRPr>
      </a:lvl2pPr>
      <a:lvl3pPr algn="l" defTabSz="455285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eorgia" pitchFamily="18" charset="0"/>
        </a:defRPr>
      </a:lvl3pPr>
      <a:lvl4pPr algn="l" defTabSz="455285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eorgia" pitchFamily="18" charset="0"/>
        </a:defRPr>
      </a:lvl4pPr>
      <a:lvl5pPr algn="l" defTabSz="455285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eorgia" pitchFamily="18" charset="0"/>
        </a:defRPr>
      </a:lvl5pPr>
      <a:lvl6pPr marL="416257" algn="l" defTabSz="455285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eorgia" pitchFamily="18" charset="0"/>
        </a:defRPr>
      </a:lvl6pPr>
      <a:lvl7pPr marL="832521" algn="l" defTabSz="455285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eorgia" pitchFamily="18" charset="0"/>
        </a:defRPr>
      </a:lvl7pPr>
      <a:lvl8pPr marL="1248778" algn="l" defTabSz="455285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eorgia" pitchFamily="18" charset="0"/>
        </a:defRPr>
      </a:lvl8pPr>
      <a:lvl9pPr marL="1665040" algn="l" defTabSz="455285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eorgia" pitchFamily="18" charset="0"/>
        </a:defRPr>
      </a:lvl9pPr>
    </p:titleStyle>
    <p:bodyStyle>
      <a:lvl1pPr algn="l" defTabSz="455285" rtl="0" fontAlgn="base">
        <a:lnSpc>
          <a:spcPct val="130000"/>
        </a:lnSpc>
        <a:spcBef>
          <a:spcPts val="912"/>
        </a:spcBef>
        <a:spcAft>
          <a:spcPts val="182"/>
        </a:spcAft>
        <a:buFont typeface="Arial" pitchFamily="34" charset="0"/>
        <a:defRPr sz="1500" kern="1200">
          <a:solidFill>
            <a:schemeClr val="tx1"/>
          </a:solidFill>
          <a:latin typeface="Arial"/>
          <a:ea typeface="+mn-ea"/>
          <a:cs typeface="+mn-cs"/>
        </a:defRPr>
      </a:lvl1pPr>
      <a:lvl2pPr marL="212467" indent="-212467" algn="l" defTabSz="455285" rtl="0" fontAlgn="base">
        <a:lnSpc>
          <a:spcPct val="130000"/>
        </a:lnSpc>
        <a:spcBef>
          <a:spcPct val="0"/>
        </a:spcBef>
        <a:spcAft>
          <a:spcPct val="0"/>
        </a:spcAft>
        <a:buClr>
          <a:srgbClr val="006CA8"/>
        </a:buClr>
        <a:buFont typeface="Wingdings" pitchFamily="2" charset="2"/>
        <a:buChar char="§"/>
        <a:defRPr sz="1500" kern="1200">
          <a:solidFill>
            <a:schemeClr val="tx1"/>
          </a:solidFill>
          <a:latin typeface="Arial"/>
          <a:ea typeface="+mn-ea"/>
          <a:cs typeface="+mn-cs"/>
        </a:defRPr>
      </a:lvl2pPr>
      <a:lvl3pPr algn="l" defTabSz="455285" rtl="0" fontAlgn="base">
        <a:lnSpc>
          <a:spcPct val="130000"/>
        </a:lnSpc>
        <a:spcBef>
          <a:spcPts val="547"/>
        </a:spcBef>
        <a:spcAft>
          <a:spcPts val="182"/>
        </a:spcAft>
        <a:buFont typeface="Arial" pitchFamily="34" charset="0"/>
        <a:defRPr sz="1500" b="1" kern="1200">
          <a:solidFill>
            <a:schemeClr val="tx1"/>
          </a:solidFill>
          <a:latin typeface="Georgia"/>
          <a:ea typeface="+mn-ea"/>
          <a:cs typeface="+mn-cs"/>
        </a:defRPr>
      </a:lvl3pPr>
      <a:lvl4pPr algn="l" defTabSz="455285" rtl="0" fontAlgn="base">
        <a:lnSpc>
          <a:spcPct val="130000"/>
        </a:lnSpc>
        <a:spcBef>
          <a:spcPts val="365"/>
        </a:spcBef>
        <a:spcAft>
          <a:spcPct val="0"/>
        </a:spcAft>
        <a:buFont typeface="Arial" pitchFamily="34" charset="0"/>
        <a:defRPr sz="1200" b="1" kern="1200">
          <a:solidFill>
            <a:srgbClr val="006CA8"/>
          </a:solidFill>
          <a:latin typeface="Arial"/>
          <a:ea typeface="+mn-ea"/>
          <a:cs typeface="+mn-cs"/>
        </a:defRPr>
      </a:lvl4pPr>
      <a:lvl5pPr algn="l" defTabSz="455285" rtl="0" fontAlgn="base">
        <a:lnSpc>
          <a:spcPct val="130000"/>
        </a:lnSpc>
        <a:spcBef>
          <a:spcPct val="0"/>
        </a:spcBef>
        <a:spcAft>
          <a:spcPts val="547"/>
        </a:spcAft>
        <a:buFont typeface="Arial" pitchFamily="34" charset="0"/>
        <a:defRPr sz="1200" kern="1200">
          <a:solidFill>
            <a:schemeClr val="tx1"/>
          </a:solidFill>
          <a:latin typeface="Arial"/>
          <a:ea typeface="+mn-ea"/>
          <a:cs typeface="+mn-cs"/>
        </a:defRPr>
      </a:lvl5pPr>
      <a:lvl6pPr marL="163880" indent="-163880" algn="l" defTabSz="456221" rtl="0" eaLnBrk="1" latinLnBrk="0" hangingPunct="1">
        <a:lnSpc>
          <a:spcPct val="130000"/>
        </a:lnSpc>
        <a:spcBef>
          <a:spcPts val="0"/>
        </a:spcBef>
        <a:spcAft>
          <a:spcPts val="547"/>
        </a:spcAft>
        <a:buFont typeface="Wingdings" charset="2"/>
        <a:buChar char="§"/>
        <a:defRPr sz="1200" kern="1200">
          <a:solidFill>
            <a:schemeClr val="tx1"/>
          </a:solidFill>
          <a:latin typeface="Arial"/>
          <a:ea typeface="+mn-ea"/>
          <a:cs typeface="+mn-cs"/>
        </a:defRPr>
      </a:lvl6pPr>
      <a:lvl7pPr marL="0" indent="0" algn="l" defTabSz="456221" rtl="0" eaLnBrk="1" latinLnBrk="0" hangingPunct="1">
        <a:lnSpc>
          <a:spcPct val="130000"/>
        </a:lnSpc>
        <a:spcBef>
          <a:spcPts val="365"/>
        </a:spcBef>
        <a:buFont typeface="Arial"/>
        <a:buNone/>
        <a:defRPr sz="900" kern="1200" baseline="0">
          <a:solidFill>
            <a:schemeClr val="tx1"/>
          </a:solidFill>
          <a:latin typeface="Arial"/>
          <a:ea typeface="+mn-ea"/>
          <a:cs typeface="+mn-cs"/>
        </a:defRPr>
      </a:lvl7pPr>
      <a:lvl8pPr marL="114718" indent="-114718" algn="l" defTabSz="456221" rtl="0" eaLnBrk="1" latinLnBrk="0" hangingPunct="1">
        <a:lnSpc>
          <a:spcPct val="130000"/>
        </a:lnSpc>
        <a:spcBef>
          <a:spcPts val="365"/>
        </a:spcBef>
        <a:buFont typeface="Wingdings" charset="2"/>
        <a:buChar char="§"/>
        <a:defRPr sz="900" kern="1200">
          <a:solidFill>
            <a:schemeClr val="tx1"/>
          </a:solidFill>
          <a:latin typeface="Arial"/>
          <a:ea typeface="+mn-ea"/>
          <a:cs typeface="+mn-cs"/>
        </a:defRPr>
      </a:lvl8pPr>
      <a:lvl9pPr marL="3877871" indent="-228110" algn="l" defTabSz="45622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62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21" algn="l" defTabSz="4562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439" algn="l" defTabSz="4562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660" algn="l" defTabSz="4562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878" algn="l" defTabSz="4562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101" algn="l" defTabSz="4562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320" algn="l" defTabSz="4562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539" algn="l" defTabSz="4562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759" algn="l" defTabSz="4562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716460" y="1164909"/>
            <a:ext cx="7709674" cy="527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nb-NO" altLang="nb-NO" smtClean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16460" y="1903741"/>
            <a:ext cx="7709674" cy="443601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Body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 err="1"/>
              <a:t>Bullet</a:t>
            </a:r>
            <a:endParaRPr lang="nb-NO" dirty="0"/>
          </a:p>
          <a:p>
            <a:pPr lvl="2"/>
            <a:r>
              <a:rPr lang="nb-NO" dirty="0"/>
              <a:t>Header 1</a:t>
            </a:r>
          </a:p>
          <a:p>
            <a:pPr lvl="3"/>
            <a:r>
              <a:rPr lang="nb-NO" dirty="0"/>
              <a:t>Header 2</a:t>
            </a:r>
          </a:p>
          <a:p>
            <a:pPr lvl="4"/>
            <a:r>
              <a:rPr lang="nb-NO" dirty="0"/>
              <a:t>Small </a:t>
            </a:r>
            <a:r>
              <a:rPr lang="nb-NO" dirty="0" err="1"/>
              <a:t>text</a:t>
            </a:r>
            <a:endParaRPr lang="nb-NO" dirty="0"/>
          </a:p>
          <a:p>
            <a:pPr lvl="5"/>
            <a:r>
              <a:rPr lang="nb-NO" dirty="0"/>
              <a:t>Small </a:t>
            </a:r>
            <a:r>
              <a:rPr lang="nb-NO" dirty="0" err="1"/>
              <a:t>bullet</a:t>
            </a:r>
            <a:endParaRPr lang="nb-NO" dirty="0"/>
          </a:p>
          <a:p>
            <a:pPr lvl="6"/>
            <a:r>
              <a:rPr lang="nb-NO" dirty="0"/>
              <a:t>Report </a:t>
            </a:r>
            <a:r>
              <a:rPr lang="nb-NO" dirty="0" err="1"/>
              <a:t>text</a:t>
            </a:r>
            <a:endParaRPr lang="nb-NO" dirty="0"/>
          </a:p>
          <a:p>
            <a:pPr lvl="7"/>
            <a:r>
              <a:rPr lang="nb-NO" dirty="0"/>
              <a:t>Report </a:t>
            </a:r>
            <a:r>
              <a:rPr lang="nb-NO" dirty="0" err="1"/>
              <a:t>bullet</a:t>
            </a:r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38820" y="6535813"/>
            <a:ext cx="769441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 defTabSz="457145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tx1">
                    <a:alpha val="40000"/>
                  </a:scheme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780146" y="6535813"/>
            <a:ext cx="125034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 defTabSz="457145" fontAlgn="auto">
              <a:spcBef>
                <a:spcPts val="0"/>
              </a:spcBef>
              <a:spcAft>
                <a:spcPts val="0"/>
              </a:spcAft>
              <a:defRPr lang="nb-NO" sz="800" smtClean="0">
                <a:solidFill>
                  <a:schemeClr val="tx1">
                    <a:alpha val="40000"/>
                  </a:scheme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EA59E71B-51C5-4080-986A-AE0DFFB2B296}" type="slidenum">
              <a:rPr lang="uk-UA"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 lang="uk-UA" dirty="0"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32" name="Plassholder for dato 31"/>
          <p:cNvSpPr>
            <a:spLocks noGrp="1"/>
          </p:cNvSpPr>
          <p:nvPr>
            <p:ph type="dt" sz="half" idx="2"/>
          </p:nvPr>
        </p:nvSpPr>
        <p:spPr>
          <a:xfrm>
            <a:off x="5380477" y="6535813"/>
            <a:ext cx="288541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defTabSz="457145" fontAlgn="auto">
              <a:spcBef>
                <a:spcPts val="0"/>
              </a:spcBef>
              <a:spcAft>
                <a:spcPts val="0"/>
              </a:spcAft>
              <a:defRPr lang="nb-NO" sz="800" cap="none" smtClean="0">
                <a:solidFill>
                  <a:schemeClr val="tx1">
                    <a:alpha val="40000"/>
                  </a:scheme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35FC1F60-72E3-41B8-8982-A9D54FB2E5D4}" type="datetime3">
              <a:rPr lang="is-IS"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28/8/19</a:t>
            </a:fld>
            <a:endParaRPr lang="is-IS" dirty="0"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657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30" r:id="rId9"/>
  </p:sldLayoutIdLst>
  <p:hf hdr="0"/>
  <p:txStyles>
    <p:titleStyle>
      <a:lvl1pPr algn="l" defTabSz="456207" rtl="0" fontAlgn="base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Georgia"/>
          <a:ea typeface="+mj-ea"/>
          <a:cs typeface="+mj-cs"/>
        </a:defRPr>
      </a:lvl1pPr>
      <a:lvl2pPr algn="l" defTabSz="456207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eorgia" pitchFamily="18" charset="0"/>
        </a:defRPr>
      </a:lvl2pPr>
      <a:lvl3pPr algn="l" defTabSz="456207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eorgia" pitchFamily="18" charset="0"/>
        </a:defRPr>
      </a:lvl3pPr>
      <a:lvl4pPr algn="l" defTabSz="456207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eorgia" pitchFamily="18" charset="0"/>
        </a:defRPr>
      </a:lvl4pPr>
      <a:lvl5pPr algn="l" defTabSz="456207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eorgia" pitchFamily="18" charset="0"/>
        </a:defRPr>
      </a:lvl5pPr>
      <a:lvl6pPr marL="417104" algn="l" defTabSz="456207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eorgia" pitchFamily="18" charset="0"/>
        </a:defRPr>
      </a:lvl6pPr>
      <a:lvl7pPr marL="834207" algn="l" defTabSz="456207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eorgia" pitchFamily="18" charset="0"/>
        </a:defRPr>
      </a:lvl7pPr>
      <a:lvl8pPr marL="1251311" algn="l" defTabSz="456207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eorgia" pitchFamily="18" charset="0"/>
        </a:defRPr>
      </a:lvl8pPr>
      <a:lvl9pPr marL="1668414" algn="l" defTabSz="456207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eorgia" pitchFamily="18" charset="0"/>
        </a:defRPr>
      </a:lvl9pPr>
    </p:titleStyle>
    <p:bodyStyle>
      <a:lvl1pPr algn="l" defTabSz="456207" rtl="0" fontAlgn="base">
        <a:lnSpc>
          <a:spcPct val="130000"/>
        </a:lnSpc>
        <a:spcBef>
          <a:spcPts val="912"/>
        </a:spcBef>
        <a:spcAft>
          <a:spcPts val="182"/>
        </a:spcAft>
        <a:buFont typeface="Arial" pitchFamily="34" charset="0"/>
        <a:defRPr sz="1500" kern="1200">
          <a:solidFill>
            <a:schemeClr val="tx1"/>
          </a:solidFill>
          <a:latin typeface="Arial"/>
          <a:ea typeface="+mn-ea"/>
          <a:cs typeface="+mn-cs"/>
        </a:defRPr>
      </a:lvl1pPr>
      <a:lvl2pPr marL="212897" indent="-212897" algn="l" defTabSz="456207" rtl="0" fontAlgn="base">
        <a:lnSpc>
          <a:spcPct val="130000"/>
        </a:lnSpc>
        <a:spcBef>
          <a:spcPct val="0"/>
        </a:spcBef>
        <a:spcAft>
          <a:spcPct val="0"/>
        </a:spcAft>
        <a:buClr>
          <a:srgbClr val="006CA8"/>
        </a:buClr>
        <a:buFont typeface="Wingdings" pitchFamily="2" charset="2"/>
        <a:buChar char="§"/>
        <a:defRPr sz="1500" kern="1200">
          <a:solidFill>
            <a:schemeClr val="tx1"/>
          </a:solidFill>
          <a:latin typeface="Arial"/>
          <a:ea typeface="+mn-ea"/>
          <a:cs typeface="+mn-cs"/>
        </a:defRPr>
      </a:lvl2pPr>
      <a:lvl3pPr algn="l" defTabSz="456207" rtl="0" fontAlgn="base">
        <a:lnSpc>
          <a:spcPct val="130000"/>
        </a:lnSpc>
        <a:spcBef>
          <a:spcPts val="547"/>
        </a:spcBef>
        <a:spcAft>
          <a:spcPts val="182"/>
        </a:spcAft>
        <a:buFont typeface="Arial" pitchFamily="34" charset="0"/>
        <a:defRPr sz="1500" b="1" kern="1200">
          <a:solidFill>
            <a:schemeClr val="tx1"/>
          </a:solidFill>
          <a:latin typeface="Georgia"/>
          <a:ea typeface="+mn-ea"/>
          <a:cs typeface="+mn-cs"/>
        </a:defRPr>
      </a:lvl3pPr>
      <a:lvl4pPr algn="l" defTabSz="456207" rtl="0" fontAlgn="base">
        <a:lnSpc>
          <a:spcPct val="130000"/>
        </a:lnSpc>
        <a:spcBef>
          <a:spcPts val="365"/>
        </a:spcBef>
        <a:spcAft>
          <a:spcPct val="0"/>
        </a:spcAft>
        <a:buFont typeface="Arial" pitchFamily="34" charset="0"/>
        <a:defRPr sz="1200" b="1" kern="1200">
          <a:solidFill>
            <a:srgbClr val="006CA8"/>
          </a:solidFill>
          <a:latin typeface="Arial"/>
          <a:ea typeface="+mn-ea"/>
          <a:cs typeface="+mn-cs"/>
        </a:defRPr>
      </a:lvl4pPr>
      <a:lvl5pPr algn="l" defTabSz="456207" rtl="0" fontAlgn="base">
        <a:lnSpc>
          <a:spcPct val="130000"/>
        </a:lnSpc>
        <a:spcBef>
          <a:spcPct val="0"/>
        </a:spcBef>
        <a:spcAft>
          <a:spcPts val="547"/>
        </a:spcAft>
        <a:buFont typeface="Arial" pitchFamily="34" charset="0"/>
        <a:defRPr sz="1200" kern="1200">
          <a:solidFill>
            <a:schemeClr val="tx1"/>
          </a:solidFill>
          <a:latin typeface="Arial"/>
          <a:ea typeface="+mn-ea"/>
          <a:cs typeface="+mn-cs"/>
        </a:defRPr>
      </a:lvl5pPr>
      <a:lvl6pPr marL="164214" indent="-164214" algn="l" defTabSz="457145" rtl="0" eaLnBrk="1" latinLnBrk="0" hangingPunct="1">
        <a:lnSpc>
          <a:spcPct val="130000"/>
        </a:lnSpc>
        <a:spcBef>
          <a:spcPts val="0"/>
        </a:spcBef>
        <a:spcAft>
          <a:spcPts val="547"/>
        </a:spcAft>
        <a:buFont typeface="Wingdings" charset="2"/>
        <a:buChar char="§"/>
        <a:defRPr sz="1200" kern="1200">
          <a:solidFill>
            <a:schemeClr val="tx1"/>
          </a:solidFill>
          <a:latin typeface="Arial"/>
          <a:ea typeface="+mn-ea"/>
          <a:cs typeface="+mn-cs"/>
        </a:defRPr>
      </a:lvl6pPr>
      <a:lvl7pPr marL="0" indent="0" algn="l" defTabSz="457145" rtl="0" eaLnBrk="1" latinLnBrk="0" hangingPunct="1">
        <a:lnSpc>
          <a:spcPct val="130000"/>
        </a:lnSpc>
        <a:spcBef>
          <a:spcPts val="365"/>
        </a:spcBef>
        <a:buFont typeface="Arial"/>
        <a:buNone/>
        <a:defRPr sz="900" kern="1200" baseline="0">
          <a:solidFill>
            <a:schemeClr val="tx1"/>
          </a:solidFill>
          <a:latin typeface="Arial"/>
          <a:ea typeface="+mn-ea"/>
          <a:cs typeface="+mn-cs"/>
        </a:defRPr>
      </a:lvl7pPr>
      <a:lvl8pPr marL="114950" indent="-114950" algn="l" defTabSz="457145" rtl="0" eaLnBrk="1" latinLnBrk="0" hangingPunct="1">
        <a:lnSpc>
          <a:spcPct val="130000"/>
        </a:lnSpc>
        <a:spcBef>
          <a:spcPts val="365"/>
        </a:spcBef>
        <a:buFont typeface="Wingdings" charset="2"/>
        <a:buChar char="§"/>
        <a:defRPr sz="900" kern="1200">
          <a:solidFill>
            <a:schemeClr val="tx1"/>
          </a:solidFill>
          <a:latin typeface="Arial"/>
          <a:ea typeface="+mn-ea"/>
          <a:cs typeface="+mn-cs"/>
        </a:defRPr>
      </a:lvl8pPr>
      <a:lvl9pPr marL="3885737" indent="-228573" algn="l" defTabSz="45714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5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1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7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2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28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3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18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64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716463" y="1165430"/>
            <a:ext cx="7709342" cy="52726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16460" y="1903741"/>
            <a:ext cx="7709342" cy="443601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Body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 err="1"/>
              <a:t>Bullet</a:t>
            </a:r>
            <a:endParaRPr lang="nb-NO" dirty="0"/>
          </a:p>
          <a:p>
            <a:pPr lvl="2"/>
            <a:r>
              <a:rPr lang="nb-NO" dirty="0"/>
              <a:t>Header 1</a:t>
            </a:r>
          </a:p>
          <a:p>
            <a:pPr lvl="3"/>
            <a:r>
              <a:rPr lang="nb-NO" dirty="0"/>
              <a:t>Header 2</a:t>
            </a:r>
          </a:p>
          <a:p>
            <a:pPr lvl="4"/>
            <a:r>
              <a:rPr lang="nb-NO" dirty="0"/>
              <a:t>Small </a:t>
            </a:r>
            <a:r>
              <a:rPr lang="nb-NO" dirty="0" err="1"/>
              <a:t>text</a:t>
            </a:r>
            <a:endParaRPr lang="nb-NO" dirty="0"/>
          </a:p>
          <a:p>
            <a:pPr lvl="5"/>
            <a:r>
              <a:rPr lang="nb-NO" dirty="0"/>
              <a:t>Small </a:t>
            </a:r>
            <a:r>
              <a:rPr lang="nb-NO" dirty="0" err="1"/>
              <a:t>bullet</a:t>
            </a:r>
            <a:endParaRPr lang="nb-NO" dirty="0"/>
          </a:p>
          <a:p>
            <a:pPr lvl="6"/>
            <a:r>
              <a:rPr lang="nb-NO" dirty="0"/>
              <a:t>Report </a:t>
            </a:r>
            <a:r>
              <a:rPr lang="nb-NO" dirty="0" err="1"/>
              <a:t>text</a:t>
            </a:r>
            <a:endParaRPr lang="nb-NO" dirty="0"/>
          </a:p>
          <a:p>
            <a:pPr lvl="7"/>
            <a:r>
              <a:rPr lang="nb-NO" dirty="0"/>
              <a:t>Report </a:t>
            </a:r>
            <a:r>
              <a:rPr lang="nb-NO" dirty="0" err="1"/>
              <a:t>bullet</a:t>
            </a:r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38933" y="6536044"/>
            <a:ext cx="769441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ctr">
              <a:defRPr sz="800">
                <a:solidFill>
                  <a:schemeClr val="tx1">
                    <a:alpha val="40000"/>
                  </a:schemeClr>
                </a:solidFill>
                <a:latin typeface="Arial"/>
              </a:defRPr>
            </a:lvl1pPr>
          </a:lstStyle>
          <a:p>
            <a:pPr algn="l" defTabSz="457037"/>
            <a:r>
              <a:rPr lang="en-GB" smtClean="0">
                <a:solidFill>
                  <a:prstClr val="black">
                    <a:alpha val="40000"/>
                  </a:prstClr>
                </a:solidFill>
              </a:rPr>
              <a:t>Livework © 2015</a:t>
            </a:r>
            <a:endParaRPr lang="en-GB" dirty="0"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780036" y="6536044"/>
            <a:ext cx="125034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lang="nb-NO" sz="800">
                <a:solidFill>
                  <a:schemeClr val="tx1">
                    <a:alpha val="40000"/>
                  </a:schemeClr>
                </a:solidFill>
                <a:latin typeface="Arial"/>
              </a:defRPr>
            </a:lvl1pPr>
          </a:lstStyle>
          <a:p>
            <a:pPr defTabSz="457037"/>
            <a:fld id="{0FB97BDA-2357-114C-BBFD-76B1A6CA5EC4}" type="slidenum">
              <a:rPr lang="uk-UA" smtClean="0">
                <a:solidFill>
                  <a:prstClr val="black">
                    <a:alpha val="40000"/>
                  </a:prstClr>
                </a:solidFill>
              </a:rPr>
              <a:pPr defTabSz="457037"/>
              <a:t>‹#›</a:t>
            </a:fld>
            <a:endParaRPr lang="uk-UA" dirty="0"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32" name="Plassholder for dato 31"/>
          <p:cNvSpPr>
            <a:spLocks noGrp="1"/>
          </p:cNvSpPr>
          <p:nvPr>
            <p:ph type="dt" sz="half" idx="2"/>
          </p:nvPr>
        </p:nvSpPr>
        <p:spPr>
          <a:xfrm>
            <a:off x="5380999" y="6536044"/>
            <a:ext cx="288541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>
              <a:defRPr lang="nb-NO" sz="800" cap="none">
                <a:solidFill>
                  <a:schemeClr val="tx1">
                    <a:alpha val="40000"/>
                  </a:schemeClr>
                </a:solidFill>
                <a:latin typeface="Arial"/>
              </a:defRPr>
            </a:lvl1pPr>
          </a:lstStyle>
          <a:p>
            <a:pPr defTabSz="457037"/>
            <a:fld id="{AF566A4A-3339-E84E-9E14-31500DA1B522}" type="datetime3">
              <a:rPr lang="is-IS" smtClean="0">
                <a:solidFill>
                  <a:prstClr val="black">
                    <a:alpha val="40000"/>
                  </a:prstClr>
                </a:solidFill>
              </a:rPr>
              <a:pPr defTabSz="457037"/>
              <a:t>28/8/19</a:t>
            </a:fld>
            <a:endParaRPr lang="is-IS" dirty="0"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205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</p:sldLayoutIdLst>
  <p:hf hdr="0"/>
  <p:txStyles>
    <p:titleStyle>
      <a:lvl1pPr algn="l" defTabSz="457037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Georgia"/>
          <a:ea typeface="+mj-ea"/>
          <a:cs typeface="+mj-cs"/>
        </a:defRPr>
      </a:lvl1pPr>
    </p:titleStyle>
    <p:bodyStyle>
      <a:lvl1pPr marL="0" indent="0" algn="l" defTabSz="457037" rtl="0" eaLnBrk="1" latinLnBrk="0" hangingPunct="1">
        <a:lnSpc>
          <a:spcPct val="130000"/>
        </a:lnSpc>
        <a:spcBef>
          <a:spcPts val="912"/>
        </a:spcBef>
        <a:spcAft>
          <a:spcPts val="182"/>
        </a:spcAft>
        <a:buFont typeface="Arial"/>
        <a:buNone/>
        <a:defRPr sz="1500" b="0" kern="1200" baseline="0">
          <a:solidFill>
            <a:schemeClr val="tx1"/>
          </a:solidFill>
          <a:latin typeface="Arial"/>
          <a:ea typeface="+mn-ea"/>
          <a:cs typeface="+mn-cs"/>
        </a:defRPr>
      </a:lvl1pPr>
      <a:lvl2pPr marL="213427" indent="-213427" algn="l" defTabSz="457037" rtl="0" eaLnBrk="1" latinLnBrk="0" hangingPunct="1">
        <a:lnSpc>
          <a:spcPct val="130000"/>
        </a:lnSpc>
        <a:spcBef>
          <a:spcPts val="0"/>
        </a:spcBef>
        <a:spcAft>
          <a:spcPts val="0"/>
        </a:spcAft>
        <a:buClr>
          <a:schemeClr val="accent3"/>
        </a:buClr>
        <a:buFont typeface="Wingdings" charset="2"/>
        <a:buChar char="§"/>
        <a:defRPr sz="1500" kern="1200">
          <a:solidFill>
            <a:schemeClr val="tx1"/>
          </a:solidFill>
          <a:latin typeface="Arial"/>
          <a:ea typeface="+mn-ea"/>
          <a:cs typeface="+mn-cs"/>
        </a:defRPr>
      </a:lvl2pPr>
      <a:lvl3pPr marL="0" indent="0" algn="l" defTabSz="457037" rtl="0" eaLnBrk="1" latinLnBrk="0" hangingPunct="1">
        <a:lnSpc>
          <a:spcPct val="130000"/>
        </a:lnSpc>
        <a:spcBef>
          <a:spcPts val="547"/>
        </a:spcBef>
        <a:spcAft>
          <a:spcPts val="182"/>
        </a:spcAft>
        <a:buFont typeface="Arial"/>
        <a:buNone/>
        <a:defRPr sz="1500" b="1" kern="1200">
          <a:solidFill>
            <a:schemeClr val="tx1"/>
          </a:solidFill>
          <a:latin typeface="Georgia"/>
          <a:ea typeface="+mn-ea"/>
          <a:cs typeface="+mn-cs"/>
        </a:defRPr>
      </a:lvl3pPr>
      <a:lvl4pPr marL="0" indent="0" algn="l" defTabSz="457037" rtl="0" eaLnBrk="1" latinLnBrk="0" hangingPunct="1">
        <a:lnSpc>
          <a:spcPct val="130000"/>
        </a:lnSpc>
        <a:spcBef>
          <a:spcPts val="365"/>
        </a:spcBef>
        <a:buFont typeface="Arial"/>
        <a:buNone/>
        <a:defRPr sz="1200" b="1" kern="1200">
          <a:solidFill>
            <a:schemeClr val="accent3"/>
          </a:solidFill>
          <a:latin typeface="Arial"/>
          <a:ea typeface="+mn-ea"/>
          <a:cs typeface="+mn-cs"/>
        </a:defRPr>
      </a:lvl4pPr>
      <a:lvl5pPr marL="0" indent="0" algn="l" defTabSz="457037" rtl="0" eaLnBrk="1" latinLnBrk="0" hangingPunct="1">
        <a:lnSpc>
          <a:spcPct val="130000"/>
        </a:lnSpc>
        <a:spcBef>
          <a:spcPts val="0"/>
        </a:spcBef>
        <a:spcAft>
          <a:spcPts val="547"/>
        </a:spcAft>
        <a:buFont typeface="Arial"/>
        <a:buNone/>
        <a:defRPr sz="1200" kern="1200">
          <a:solidFill>
            <a:schemeClr val="tx1"/>
          </a:solidFill>
          <a:latin typeface="Arial"/>
          <a:ea typeface="+mn-ea"/>
          <a:cs typeface="+mn-cs"/>
        </a:defRPr>
      </a:lvl5pPr>
      <a:lvl6pPr marL="164176" indent="-164176" algn="l" defTabSz="457037" rtl="0" eaLnBrk="1" latinLnBrk="0" hangingPunct="1">
        <a:lnSpc>
          <a:spcPct val="130000"/>
        </a:lnSpc>
        <a:spcBef>
          <a:spcPts val="0"/>
        </a:spcBef>
        <a:spcAft>
          <a:spcPts val="547"/>
        </a:spcAft>
        <a:buFont typeface="Wingdings" charset="2"/>
        <a:buChar char="§"/>
        <a:defRPr sz="1200" kern="1200">
          <a:solidFill>
            <a:schemeClr val="tx1"/>
          </a:solidFill>
          <a:latin typeface="Arial"/>
          <a:ea typeface="+mn-ea"/>
          <a:cs typeface="+mn-cs"/>
        </a:defRPr>
      </a:lvl6pPr>
      <a:lvl7pPr marL="0" indent="0" algn="l" defTabSz="457037" rtl="0" eaLnBrk="1" latinLnBrk="0" hangingPunct="1">
        <a:lnSpc>
          <a:spcPct val="130000"/>
        </a:lnSpc>
        <a:spcBef>
          <a:spcPts val="365"/>
        </a:spcBef>
        <a:buFont typeface="Arial"/>
        <a:buNone/>
        <a:defRPr sz="900" kern="1200" baseline="0">
          <a:solidFill>
            <a:schemeClr val="tx1"/>
          </a:solidFill>
          <a:latin typeface="Arial"/>
          <a:ea typeface="+mn-ea"/>
          <a:cs typeface="+mn-cs"/>
        </a:defRPr>
      </a:lvl7pPr>
      <a:lvl8pPr marL="114922" indent="-114922" algn="l" defTabSz="457037" rtl="0" eaLnBrk="1" latinLnBrk="0" hangingPunct="1">
        <a:lnSpc>
          <a:spcPct val="130000"/>
        </a:lnSpc>
        <a:spcBef>
          <a:spcPts val="365"/>
        </a:spcBef>
        <a:buFont typeface="Wingdings" charset="2"/>
        <a:buChar char="§"/>
        <a:defRPr sz="900" kern="1200">
          <a:solidFill>
            <a:schemeClr val="tx1"/>
          </a:solidFill>
          <a:latin typeface="Arial"/>
          <a:ea typeface="+mn-ea"/>
          <a:cs typeface="+mn-cs"/>
        </a:defRPr>
      </a:lvl8pPr>
      <a:lvl9pPr marL="3884811" indent="-228518" algn="l" defTabSz="45703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0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7" algn="l" defTabSz="4570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3" algn="l" defTabSz="4570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4570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4570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4" algn="l" defTabSz="4570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4570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5" algn="l" defTabSz="4570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2" algn="l" defTabSz="4570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716460" y="1164909"/>
            <a:ext cx="7709674" cy="527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nb-NO" altLang="nb-NO" smtClean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16460" y="1903741"/>
            <a:ext cx="7709674" cy="443601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Body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 err="1"/>
              <a:t>Bullet</a:t>
            </a:r>
            <a:endParaRPr lang="nb-NO" dirty="0"/>
          </a:p>
          <a:p>
            <a:pPr lvl="2"/>
            <a:r>
              <a:rPr lang="nb-NO" dirty="0"/>
              <a:t>Header 1</a:t>
            </a:r>
          </a:p>
          <a:p>
            <a:pPr lvl="3"/>
            <a:r>
              <a:rPr lang="nb-NO" dirty="0"/>
              <a:t>Header 2</a:t>
            </a:r>
          </a:p>
          <a:p>
            <a:pPr lvl="4"/>
            <a:r>
              <a:rPr lang="nb-NO" dirty="0"/>
              <a:t>Small </a:t>
            </a:r>
            <a:r>
              <a:rPr lang="nb-NO" dirty="0" err="1"/>
              <a:t>text</a:t>
            </a:r>
            <a:endParaRPr lang="nb-NO" dirty="0"/>
          </a:p>
          <a:p>
            <a:pPr lvl="5"/>
            <a:r>
              <a:rPr lang="nb-NO" dirty="0"/>
              <a:t>Small </a:t>
            </a:r>
            <a:r>
              <a:rPr lang="nb-NO" dirty="0" err="1"/>
              <a:t>bullet</a:t>
            </a:r>
            <a:endParaRPr lang="nb-NO" dirty="0"/>
          </a:p>
          <a:p>
            <a:pPr lvl="6"/>
            <a:r>
              <a:rPr lang="nb-NO" dirty="0"/>
              <a:t>Report </a:t>
            </a:r>
            <a:r>
              <a:rPr lang="nb-NO" dirty="0" err="1"/>
              <a:t>text</a:t>
            </a:r>
            <a:endParaRPr lang="nb-NO" dirty="0"/>
          </a:p>
          <a:p>
            <a:pPr lvl="7"/>
            <a:r>
              <a:rPr lang="nb-NO" dirty="0"/>
              <a:t>Report </a:t>
            </a:r>
            <a:r>
              <a:rPr lang="nb-NO" dirty="0" err="1"/>
              <a:t>bullet</a:t>
            </a:r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38848" y="6535851"/>
            <a:ext cx="769441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 defTabSz="455624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tx1">
                    <a:alpha val="40000"/>
                  </a:scheme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780146" y="6535851"/>
            <a:ext cx="125034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 defTabSz="455624" fontAlgn="auto">
              <a:spcBef>
                <a:spcPts val="0"/>
              </a:spcBef>
              <a:spcAft>
                <a:spcPts val="0"/>
              </a:spcAft>
              <a:defRPr lang="nb-NO" sz="800" smtClean="0">
                <a:solidFill>
                  <a:schemeClr val="tx1">
                    <a:alpha val="40000"/>
                  </a:scheme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EA59E71B-51C5-4080-986A-AE0DFFB2B296}" type="slidenum">
              <a:rPr lang="uk-UA"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 lang="uk-UA" dirty="0"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32" name="Plassholder for dato 31"/>
          <p:cNvSpPr>
            <a:spLocks noGrp="1"/>
          </p:cNvSpPr>
          <p:nvPr>
            <p:ph type="dt" sz="half" idx="2"/>
          </p:nvPr>
        </p:nvSpPr>
        <p:spPr>
          <a:xfrm>
            <a:off x="5380507" y="6535851"/>
            <a:ext cx="288541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defTabSz="455624" fontAlgn="auto">
              <a:spcBef>
                <a:spcPts val="0"/>
              </a:spcBef>
              <a:spcAft>
                <a:spcPts val="0"/>
              </a:spcAft>
              <a:defRPr lang="nb-NO" sz="800" cap="none" smtClean="0">
                <a:solidFill>
                  <a:schemeClr val="tx1">
                    <a:alpha val="40000"/>
                  </a:scheme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35FC1F60-72E3-41B8-8982-A9D54FB2E5D4}" type="datetime3">
              <a:rPr lang="is-IS"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28/8/19</a:t>
            </a:fld>
            <a:endParaRPr lang="is-IS" dirty="0"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248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</p:sldLayoutIdLst>
  <p:hf hdr="0"/>
  <p:txStyles>
    <p:titleStyle>
      <a:lvl1pPr algn="l" defTabSz="454688" rtl="0" fontAlgn="base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Georgia"/>
          <a:ea typeface="+mj-ea"/>
          <a:cs typeface="+mj-cs"/>
        </a:defRPr>
      </a:lvl1pPr>
      <a:lvl2pPr algn="l" defTabSz="454688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eorgia" pitchFamily="18" charset="0"/>
        </a:defRPr>
      </a:lvl2pPr>
      <a:lvl3pPr algn="l" defTabSz="454688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eorgia" pitchFamily="18" charset="0"/>
        </a:defRPr>
      </a:lvl3pPr>
      <a:lvl4pPr algn="l" defTabSz="454688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eorgia" pitchFamily="18" charset="0"/>
        </a:defRPr>
      </a:lvl4pPr>
      <a:lvl5pPr algn="l" defTabSz="454688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eorgia" pitchFamily="18" charset="0"/>
        </a:defRPr>
      </a:lvl5pPr>
      <a:lvl6pPr marL="415712" algn="l" defTabSz="454688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eorgia" pitchFamily="18" charset="0"/>
        </a:defRPr>
      </a:lvl6pPr>
      <a:lvl7pPr marL="831430" algn="l" defTabSz="454688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eorgia" pitchFamily="18" charset="0"/>
        </a:defRPr>
      </a:lvl7pPr>
      <a:lvl8pPr marL="1247141" algn="l" defTabSz="454688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eorgia" pitchFamily="18" charset="0"/>
        </a:defRPr>
      </a:lvl8pPr>
      <a:lvl9pPr marL="1662862" algn="l" defTabSz="454688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eorgia" pitchFamily="18" charset="0"/>
        </a:defRPr>
      </a:lvl9pPr>
    </p:titleStyle>
    <p:bodyStyle>
      <a:lvl1pPr algn="l" defTabSz="454688" rtl="0" fontAlgn="base">
        <a:lnSpc>
          <a:spcPct val="130000"/>
        </a:lnSpc>
        <a:spcBef>
          <a:spcPts val="912"/>
        </a:spcBef>
        <a:spcAft>
          <a:spcPts val="182"/>
        </a:spcAft>
        <a:buFont typeface="Arial" pitchFamily="34" charset="0"/>
        <a:defRPr sz="1500" kern="1200">
          <a:solidFill>
            <a:schemeClr val="tx1"/>
          </a:solidFill>
          <a:latin typeface="Arial"/>
          <a:ea typeface="+mn-ea"/>
          <a:cs typeface="+mn-cs"/>
        </a:defRPr>
      </a:lvl1pPr>
      <a:lvl2pPr marL="212189" indent="-212189" algn="l" defTabSz="454688" rtl="0" fontAlgn="base">
        <a:lnSpc>
          <a:spcPct val="130000"/>
        </a:lnSpc>
        <a:spcBef>
          <a:spcPct val="0"/>
        </a:spcBef>
        <a:spcAft>
          <a:spcPct val="0"/>
        </a:spcAft>
        <a:buClr>
          <a:srgbClr val="006CA8"/>
        </a:buClr>
        <a:buFont typeface="Wingdings" pitchFamily="2" charset="2"/>
        <a:buChar char="§"/>
        <a:defRPr sz="1500" kern="1200">
          <a:solidFill>
            <a:schemeClr val="tx1"/>
          </a:solidFill>
          <a:latin typeface="Arial"/>
          <a:ea typeface="+mn-ea"/>
          <a:cs typeface="+mn-cs"/>
        </a:defRPr>
      </a:lvl2pPr>
      <a:lvl3pPr algn="l" defTabSz="454688" rtl="0" fontAlgn="base">
        <a:lnSpc>
          <a:spcPct val="130000"/>
        </a:lnSpc>
        <a:spcBef>
          <a:spcPts val="547"/>
        </a:spcBef>
        <a:spcAft>
          <a:spcPts val="182"/>
        </a:spcAft>
        <a:buFont typeface="Arial" pitchFamily="34" charset="0"/>
        <a:defRPr sz="1500" b="1" kern="1200">
          <a:solidFill>
            <a:schemeClr val="tx1"/>
          </a:solidFill>
          <a:latin typeface="Georgia"/>
          <a:ea typeface="+mn-ea"/>
          <a:cs typeface="+mn-cs"/>
        </a:defRPr>
      </a:lvl3pPr>
      <a:lvl4pPr algn="l" defTabSz="454688" rtl="0" fontAlgn="base">
        <a:lnSpc>
          <a:spcPct val="130000"/>
        </a:lnSpc>
        <a:spcBef>
          <a:spcPts val="365"/>
        </a:spcBef>
        <a:spcAft>
          <a:spcPct val="0"/>
        </a:spcAft>
        <a:buFont typeface="Arial" pitchFamily="34" charset="0"/>
        <a:defRPr sz="1200" b="1" kern="1200">
          <a:solidFill>
            <a:srgbClr val="006CA8"/>
          </a:solidFill>
          <a:latin typeface="Arial"/>
          <a:ea typeface="+mn-ea"/>
          <a:cs typeface="+mn-cs"/>
        </a:defRPr>
      </a:lvl4pPr>
      <a:lvl5pPr algn="l" defTabSz="454688" rtl="0" fontAlgn="base">
        <a:lnSpc>
          <a:spcPct val="130000"/>
        </a:lnSpc>
        <a:spcBef>
          <a:spcPct val="0"/>
        </a:spcBef>
        <a:spcAft>
          <a:spcPts val="547"/>
        </a:spcAft>
        <a:buFont typeface="Arial" pitchFamily="34" charset="0"/>
        <a:defRPr sz="1200" kern="1200">
          <a:solidFill>
            <a:schemeClr val="tx1"/>
          </a:solidFill>
          <a:latin typeface="Arial"/>
          <a:ea typeface="+mn-ea"/>
          <a:cs typeface="+mn-cs"/>
        </a:defRPr>
      </a:lvl5pPr>
      <a:lvl6pPr marL="163664" indent="-163664" algn="l" defTabSz="455624" rtl="0" eaLnBrk="1" latinLnBrk="0" hangingPunct="1">
        <a:lnSpc>
          <a:spcPct val="130000"/>
        </a:lnSpc>
        <a:spcBef>
          <a:spcPts val="0"/>
        </a:spcBef>
        <a:spcAft>
          <a:spcPts val="547"/>
        </a:spcAft>
        <a:buFont typeface="Wingdings" charset="2"/>
        <a:buChar char="§"/>
        <a:defRPr sz="1200" kern="1200">
          <a:solidFill>
            <a:schemeClr val="tx1"/>
          </a:solidFill>
          <a:latin typeface="Arial"/>
          <a:ea typeface="+mn-ea"/>
          <a:cs typeface="+mn-cs"/>
        </a:defRPr>
      </a:lvl6pPr>
      <a:lvl7pPr marL="0" indent="0" algn="l" defTabSz="455624" rtl="0" eaLnBrk="1" latinLnBrk="0" hangingPunct="1">
        <a:lnSpc>
          <a:spcPct val="130000"/>
        </a:lnSpc>
        <a:spcBef>
          <a:spcPts val="365"/>
        </a:spcBef>
        <a:buFont typeface="Arial"/>
        <a:buNone/>
        <a:defRPr sz="900" kern="1200" baseline="0">
          <a:solidFill>
            <a:schemeClr val="tx1"/>
          </a:solidFill>
          <a:latin typeface="Arial"/>
          <a:ea typeface="+mn-ea"/>
          <a:cs typeface="+mn-cs"/>
        </a:defRPr>
      </a:lvl7pPr>
      <a:lvl8pPr marL="114568" indent="-114568" algn="l" defTabSz="455624" rtl="0" eaLnBrk="1" latinLnBrk="0" hangingPunct="1">
        <a:lnSpc>
          <a:spcPct val="130000"/>
        </a:lnSpc>
        <a:spcBef>
          <a:spcPts val="365"/>
        </a:spcBef>
        <a:buFont typeface="Wingdings" charset="2"/>
        <a:buChar char="§"/>
        <a:defRPr sz="900" kern="1200">
          <a:solidFill>
            <a:schemeClr val="tx1"/>
          </a:solidFill>
          <a:latin typeface="Arial"/>
          <a:ea typeface="+mn-ea"/>
          <a:cs typeface="+mn-cs"/>
        </a:defRPr>
      </a:lvl8pPr>
      <a:lvl9pPr marL="3872791" indent="-227812" algn="l" defTabSz="45562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5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624" algn="l" defTabSz="455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243" algn="l" defTabSz="455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867" algn="l" defTabSz="455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484" algn="l" defTabSz="455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8115" algn="l" defTabSz="455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3732" algn="l" defTabSz="455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9356" algn="l" defTabSz="455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4975" algn="l" defTabSz="455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716460" y="773584"/>
            <a:ext cx="770967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nb-NO" altLang="nb-NO" smtClean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16460" y="1903741"/>
            <a:ext cx="7709674" cy="443601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Body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 err="1"/>
              <a:t>Bullet</a:t>
            </a:r>
            <a:endParaRPr lang="nb-NO" dirty="0"/>
          </a:p>
          <a:p>
            <a:pPr lvl="2"/>
            <a:r>
              <a:rPr lang="nb-NO" dirty="0"/>
              <a:t>Header 1</a:t>
            </a:r>
          </a:p>
          <a:p>
            <a:pPr lvl="3"/>
            <a:r>
              <a:rPr lang="nb-NO" dirty="0"/>
              <a:t>Header 2</a:t>
            </a:r>
          </a:p>
          <a:p>
            <a:pPr lvl="4"/>
            <a:r>
              <a:rPr lang="nb-NO" dirty="0"/>
              <a:t>Small </a:t>
            </a:r>
            <a:r>
              <a:rPr lang="nb-NO" dirty="0" err="1"/>
              <a:t>text</a:t>
            </a:r>
            <a:endParaRPr lang="nb-NO" dirty="0"/>
          </a:p>
          <a:p>
            <a:pPr lvl="5"/>
            <a:r>
              <a:rPr lang="nb-NO" dirty="0"/>
              <a:t>Small </a:t>
            </a:r>
            <a:r>
              <a:rPr lang="nb-NO" dirty="0" err="1"/>
              <a:t>bullet</a:t>
            </a:r>
            <a:endParaRPr lang="nb-NO" dirty="0"/>
          </a:p>
          <a:p>
            <a:pPr lvl="6"/>
            <a:r>
              <a:rPr lang="nb-NO" dirty="0"/>
              <a:t>Report </a:t>
            </a:r>
            <a:r>
              <a:rPr lang="nb-NO" dirty="0" err="1"/>
              <a:t>text</a:t>
            </a:r>
            <a:endParaRPr lang="nb-NO" dirty="0"/>
          </a:p>
          <a:p>
            <a:pPr lvl="7"/>
            <a:r>
              <a:rPr lang="nb-NO" dirty="0"/>
              <a:t>Report </a:t>
            </a:r>
            <a:r>
              <a:rPr lang="nb-NO" dirty="0" err="1"/>
              <a:t>bullet</a:t>
            </a:r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38850" y="6535853"/>
            <a:ext cx="769441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 defTabSz="455516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tx1">
                    <a:alpha val="40000"/>
                  </a:scheme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r>
              <a:rPr lang="nb-NO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780146" y="6535853"/>
            <a:ext cx="125034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 defTabSz="455516" fontAlgn="auto">
              <a:spcBef>
                <a:spcPts val="0"/>
              </a:spcBef>
              <a:spcAft>
                <a:spcPts val="0"/>
              </a:spcAft>
              <a:defRPr lang="nb-NO" sz="800" smtClean="0">
                <a:solidFill>
                  <a:schemeClr val="tx1">
                    <a:alpha val="40000"/>
                  </a:scheme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EE355811-74E2-4900-8EFE-E0005170E962}" type="slidenum">
              <a:rPr lang="uk-UA"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 lang="uk-UA" dirty="0"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32" name="Plassholder for dato 31"/>
          <p:cNvSpPr>
            <a:spLocks noGrp="1"/>
          </p:cNvSpPr>
          <p:nvPr>
            <p:ph type="dt" sz="half" idx="2"/>
          </p:nvPr>
        </p:nvSpPr>
        <p:spPr>
          <a:xfrm>
            <a:off x="5380509" y="6535853"/>
            <a:ext cx="288541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defTabSz="455516" fontAlgn="auto">
              <a:spcBef>
                <a:spcPts val="0"/>
              </a:spcBef>
              <a:spcAft>
                <a:spcPts val="0"/>
              </a:spcAft>
              <a:defRPr lang="nb-NO" sz="800" cap="none" smtClean="0">
                <a:solidFill>
                  <a:schemeClr val="tx1">
                    <a:alpha val="40000"/>
                  </a:scheme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74F79E1A-A140-4DF5-92FD-931E0FBA0B7E}" type="datetime3">
              <a:rPr lang="is-IS"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28/8/19</a:t>
            </a:fld>
            <a:endParaRPr lang="is-IS" dirty="0"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332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</p:sldLayoutIdLst>
  <p:hf hdr="0"/>
  <p:txStyles>
    <p:titleStyle>
      <a:lvl1pPr algn="l" defTabSz="454580" rtl="0" fontAlgn="base">
        <a:spcBef>
          <a:spcPct val="0"/>
        </a:spcBef>
        <a:spcAft>
          <a:spcPct val="0"/>
        </a:spcAft>
        <a:defRPr sz="4000" b="1" kern="1200">
          <a:solidFill>
            <a:schemeClr val="tx1"/>
          </a:solidFill>
          <a:latin typeface="Georgia"/>
          <a:ea typeface="+mj-ea"/>
          <a:cs typeface="+mj-cs"/>
        </a:defRPr>
      </a:lvl1pPr>
      <a:lvl2pPr algn="l" defTabSz="454580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Georgia" pitchFamily="18" charset="0"/>
        </a:defRPr>
      </a:lvl2pPr>
      <a:lvl3pPr algn="l" defTabSz="454580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Georgia" pitchFamily="18" charset="0"/>
        </a:defRPr>
      </a:lvl3pPr>
      <a:lvl4pPr algn="l" defTabSz="454580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Georgia" pitchFamily="18" charset="0"/>
        </a:defRPr>
      </a:lvl4pPr>
      <a:lvl5pPr algn="l" defTabSz="454580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Georgia" pitchFamily="18" charset="0"/>
        </a:defRPr>
      </a:lvl5pPr>
      <a:lvl6pPr marL="415613" algn="l" defTabSz="454580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Georgia" pitchFamily="18" charset="0"/>
        </a:defRPr>
      </a:lvl6pPr>
      <a:lvl7pPr marL="831232" algn="l" defTabSz="454580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Georgia" pitchFamily="18" charset="0"/>
        </a:defRPr>
      </a:lvl7pPr>
      <a:lvl8pPr marL="1246844" algn="l" defTabSz="454580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Georgia" pitchFamily="18" charset="0"/>
        </a:defRPr>
      </a:lvl8pPr>
      <a:lvl9pPr marL="1662466" algn="l" defTabSz="454580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Georgia" pitchFamily="18" charset="0"/>
        </a:defRPr>
      </a:lvl9pPr>
    </p:titleStyle>
    <p:bodyStyle>
      <a:lvl1pPr algn="l" defTabSz="454580" rtl="0" fontAlgn="base">
        <a:lnSpc>
          <a:spcPct val="130000"/>
        </a:lnSpc>
        <a:spcBef>
          <a:spcPts val="912"/>
        </a:spcBef>
        <a:spcAft>
          <a:spcPts val="182"/>
        </a:spcAft>
        <a:buFont typeface="Arial" pitchFamily="34" charset="0"/>
        <a:defRPr sz="1500" kern="1200">
          <a:solidFill>
            <a:schemeClr val="tx1"/>
          </a:solidFill>
          <a:latin typeface="Arial"/>
          <a:ea typeface="+mn-ea"/>
          <a:cs typeface="+mn-cs"/>
        </a:defRPr>
      </a:lvl1pPr>
      <a:lvl2pPr marL="212139" indent="-212139" algn="l" defTabSz="454580" rtl="0" fontAlgn="base">
        <a:lnSpc>
          <a:spcPct val="130000"/>
        </a:lnSpc>
        <a:spcBef>
          <a:spcPct val="0"/>
        </a:spcBef>
        <a:spcAft>
          <a:spcPct val="0"/>
        </a:spcAft>
        <a:buClr>
          <a:srgbClr val="006CA8"/>
        </a:buClr>
        <a:buFont typeface="Wingdings" pitchFamily="2" charset="2"/>
        <a:buChar char="§"/>
        <a:defRPr sz="1500" kern="1200">
          <a:solidFill>
            <a:schemeClr val="tx1"/>
          </a:solidFill>
          <a:latin typeface="Arial"/>
          <a:ea typeface="+mn-ea"/>
          <a:cs typeface="+mn-cs"/>
        </a:defRPr>
      </a:lvl2pPr>
      <a:lvl3pPr algn="l" defTabSz="454580" rtl="0" fontAlgn="base">
        <a:lnSpc>
          <a:spcPct val="130000"/>
        </a:lnSpc>
        <a:spcBef>
          <a:spcPts val="547"/>
        </a:spcBef>
        <a:spcAft>
          <a:spcPts val="182"/>
        </a:spcAft>
        <a:buFont typeface="Arial" pitchFamily="34" charset="0"/>
        <a:defRPr sz="1500" b="1" kern="1200">
          <a:solidFill>
            <a:schemeClr val="tx1"/>
          </a:solidFill>
          <a:latin typeface="Georgia"/>
          <a:ea typeface="+mn-ea"/>
          <a:cs typeface="+mn-cs"/>
        </a:defRPr>
      </a:lvl3pPr>
      <a:lvl4pPr algn="l" defTabSz="454580" rtl="0" fontAlgn="base">
        <a:lnSpc>
          <a:spcPct val="130000"/>
        </a:lnSpc>
        <a:spcBef>
          <a:spcPts val="365"/>
        </a:spcBef>
        <a:spcAft>
          <a:spcPct val="0"/>
        </a:spcAft>
        <a:buFont typeface="Arial" pitchFamily="34" charset="0"/>
        <a:defRPr sz="1200" b="1" kern="1200">
          <a:solidFill>
            <a:srgbClr val="006CA8"/>
          </a:solidFill>
          <a:latin typeface="Arial"/>
          <a:ea typeface="+mn-ea"/>
          <a:cs typeface="+mn-cs"/>
        </a:defRPr>
      </a:lvl4pPr>
      <a:lvl5pPr algn="l" defTabSz="454580" rtl="0" fontAlgn="base">
        <a:lnSpc>
          <a:spcPct val="130000"/>
        </a:lnSpc>
        <a:spcBef>
          <a:spcPct val="0"/>
        </a:spcBef>
        <a:spcAft>
          <a:spcPts val="547"/>
        </a:spcAft>
        <a:buFont typeface="Arial" pitchFamily="34" charset="0"/>
        <a:defRPr sz="1200" kern="1200">
          <a:solidFill>
            <a:schemeClr val="tx1"/>
          </a:solidFill>
          <a:latin typeface="Arial"/>
          <a:ea typeface="+mn-ea"/>
          <a:cs typeface="+mn-cs"/>
        </a:defRPr>
      </a:lvl5pPr>
      <a:lvl6pPr marL="163626" indent="-163626" algn="l" defTabSz="455516" rtl="0" eaLnBrk="1" latinLnBrk="0" hangingPunct="1">
        <a:lnSpc>
          <a:spcPct val="130000"/>
        </a:lnSpc>
        <a:spcBef>
          <a:spcPts val="0"/>
        </a:spcBef>
        <a:spcAft>
          <a:spcPts val="547"/>
        </a:spcAft>
        <a:buFont typeface="Wingdings" charset="2"/>
        <a:buChar char="§"/>
        <a:defRPr sz="1200" kern="1200">
          <a:solidFill>
            <a:schemeClr val="tx1"/>
          </a:solidFill>
          <a:latin typeface="Arial"/>
          <a:ea typeface="+mn-ea"/>
          <a:cs typeface="+mn-cs"/>
        </a:defRPr>
      </a:lvl6pPr>
      <a:lvl7pPr marL="0" indent="0" algn="l" defTabSz="455516" rtl="0" eaLnBrk="1" latinLnBrk="0" hangingPunct="1">
        <a:lnSpc>
          <a:spcPct val="130000"/>
        </a:lnSpc>
        <a:spcBef>
          <a:spcPts val="365"/>
        </a:spcBef>
        <a:buFont typeface="Arial"/>
        <a:buNone/>
        <a:defRPr sz="900" kern="1200" baseline="0">
          <a:solidFill>
            <a:schemeClr val="tx1"/>
          </a:solidFill>
          <a:latin typeface="Arial"/>
          <a:ea typeface="+mn-ea"/>
          <a:cs typeface="+mn-cs"/>
        </a:defRPr>
      </a:lvl7pPr>
      <a:lvl8pPr marL="114541" indent="-114541" algn="l" defTabSz="455516" rtl="0" eaLnBrk="1" latinLnBrk="0" hangingPunct="1">
        <a:lnSpc>
          <a:spcPct val="130000"/>
        </a:lnSpc>
        <a:spcBef>
          <a:spcPts val="365"/>
        </a:spcBef>
        <a:buFont typeface="Wingdings" charset="2"/>
        <a:buChar char="§"/>
        <a:defRPr sz="900" kern="1200">
          <a:solidFill>
            <a:schemeClr val="tx1"/>
          </a:solidFill>
          <a:latin typeface="Arial"/>
          <a:ea typeface="+mn-ea"/>
          <a:cs typeface="+mn-cs"/>
        </a:defRPr>
      </a:lvl8pPr>
      <a:lvl9pPr marL="3871868" indent="-227758" algn="l" defTabSz="45551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55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516" algn="l" defTabSz="4555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026" algn="l" defTabSz="4555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541" algn="l" defTabSz="4555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049" algn="l" defTabSz="4555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7572" algn="l" defTabSz="4555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3080" algn="l" defTabSz="4555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8596" algn="l" defTabSz="4555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4107" algn="l" defTabSz="4555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716460" y="1164909"/>
            <a:ext cx="7709674" cy="527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nb-NO" altLang="nb-NO" smtClean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16460" y="1903741"/>
            <a:ext cx="7709674" cy="443601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Body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 err="1"/>
              <a:t>Bullet</a:t>
            </a:r>
            <a:endParaRPr lang="nb-NO" dirty="0"/>
          </a:p>
          <a:p>
            <a:pPr lvl="2"/>
            <a:r>
              <a:rPr lang="nb-NO" dirty="0"/>
              <a:t>Header 1</a:t>
            </a:r>
          </a:p>
          <a:p>
            <a:pPr lvl="3"/>
            <a:r>
              <a:rPr lang="nb-NO" dirty="0"/>
              <a:t>Header 2</a:t>
            </a:r>
          </a:p>
          <a:p>
            <a:pPr lvl="4"/>
            <a:r>
              <a:rPr lang="nb-NO" dirty="0"/>
              <a:t>Small </a:t>
            </a:r>
            <a:r>
              <a:rPr lang="nb-NO" dirty="0" err="1"/>
              <a:t>text</a:t>
            </a:r>
            <a:endParaRPr lang="nb-NO" dirty="0"/>
          </a:p>
          <a:p>
            <a:pPr lvl="5"/>
            <a:r>
              <a:rPr lang="nb-NO" dirty="0"/>
              <a:t>Small </a:t>
            </a:r>
            <a:r>
              <a:rPr lang="nb-NO" dirty="0" err="1"/>
              <a:t>bullet</a:t>
            </a:r>
            <a:endParaRPr lang="nb-NO" dirty="0"/>
          </a:p>
          <a:p>
            <a:pPr lvl="6"/>
            <a:r>
              <a:rPr lang="nb-NO" dirty="0"/>
              <a:t>Report </a:t>
            </a:r>
            <a:r>
              <a:rPr lang="nb-NO" dirty="0" err="1"/>
              <a:t>text</a:t>
            </a:r>
            <a:endParaRPr lang="nb-NO" dirty="0"/>
          </a:p>
          <a:p>
            <a:pPr lvl="7"/>
            <a:r>
              <a:rPr lang="nb-NO" dirty="0"/>
              <a:t>Report </a:t>
            </a:r>
            <a:r>
              <a:rPr lang="nb-NO" dirty="0" err="1"/>
              <a:t>bullet</a:t>
            </a:r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38847" y="6535850"/>
            <a:ext cx="769441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 defTabSz="455678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tx1">
                    <a:alpha val="40000"/>
                  </a:scheme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r>
              <a:rPr lang="en-GB">
                <a:solidFill>
                  <a:prstClr val="black">
                    <a:alpha val="40000"/>
                  </a:prstClr>
                </a:solidFill>
              </a:rPr>
              <a:t>Livework © 2015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780146" y="6535850"/>
            <a:ext cx="125034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 defTabSz="455678" fontAlgn="auto">
              <a:spcBef>
                <a:spcPts val="0"/>
              </a:spcBef>
              <a:spcAft>
                <a:spcPts val="0"/>
              </a:spcAft>
              <a:defRPr lang="nb-NO" sz="800" smtClean="0">
                <a:solidFill>
                  <a:schemeClr val="tx1">
                    <a:alpha val="40000"/>
                  </a:scheme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632EB75C-9512-4535-AFC2-65B5A61CD3B2}" type="slidenum">
              <a:rPr lang="uk-UA"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‹#›</a:t>
            </a:fld>
            <a:endParaRPr lang="uk-UA" dirty="0"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32" name="Plassholder for dato 31"/>
          <p:cNvSpPr>
            <a:spLocks noGrp="1"/>
          </p:cNvSpPr>
          <p:nvPr>
            <p:ph type="dt" sz="half" idx="2"/>
          </p:nvPr>
        </p:nvSpPr>
        <p:spPr>
          <a:xfrm>
            <a:off x="5380505" y="6535850"/>
            <a:ext cx="288541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defTabSz="455678" fontAlgn="auto">
              <a:spcBef>
                <a:spcPts val="0"/>
              </a:spcBef>
              <a:spcAft>
                <a:spcPts val="0"/>
              </a:spcAft>
              <a:defRPr lang="nb-NO" sz="800" cap="none" smtClean="0">
                <a:solidFill>
                  <a:schemeClr val="tx1">
                    <a:alpha val="40000"/>
                  </a:scheme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04C70289-4329-4AC6-BA0C-3EC37C901296}" type="datetime3">
              <a:rPr lang="is-IS"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28/8/19</a:t>
            </a:fld>
            <a:endParaRPr lang="is-IS" dirty="0">
              <a:solidFill>
                <a:prstClr val="black">
                  <a:alpha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068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</p:sldLayoutIdLst>
  <p:hf hdr="0"/>
  <p:txStyles>
    <p:titleStyle>
      <a:lvl1pPr algn="l" defTabSz="454743" rtl="0" fontAlgn="base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Georgia"/>
          <a:ea typeface="+mj-ea"/>
          <a:cs typeface="+mj-cs"/>
        </a:defRPr>
      </a:lvl1pPr>
      <a:lvl2pPr algn="l" defTabSz="454743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eorgia" pitchFamily="18" charset="0"/>
        </a:defRPr>
      </a:lvl2pPr>
      <a:lvl3pPr algn="l" defTabSz="454743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eorgia" pitchFamily="18" charset="0"/>
        </a:defRPr>
      </a:lvl3pPr>
      <a:lvl4pPr algn="l" defTabSz="454743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eorgia" pitchFamily="18" charset="0"/>
        </a:defRPr>
      </a:lvl4pPr>
      <a:lvl5pPr algn="l" defTabSz="454743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eorgia" pitchFamily="18" charset="0"/>
        </a:defRPr>
      </a:lvl5pPr>
      <a:lvl6pPr marL="415762" algn="l" defTabSz="454743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eorgia" pitchFamily="18" charset="0"/>
        </a:defRPr>
      </a:lvl6pPr>
      <a:lvl7pPr marL="831529" algn="l" defTabSz="454743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eorgia" pitchFamily="18" charset="0"/>
        </a:defRPr>
      </a:lvl7pPr>
      <a:lvl8pPr marL="1247289" algn="l" defTabSz="454743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eorgia" pitchFamily="18" charset="0"/>
        </a:defRPr>
      </a:lvl8pPr>
      <a:lvl9pPr marL="1663060" algn="l" defTabSz="454743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eorgia" pitchFamily="18" charset="0"/>
        </a:defRPr>
      </a:lvl9pPr>
    </p:titleStyle>
    <p:bodyStyle>
      <a:lvl1pPr algn="l" defTabSz="454743" rtl="0" fontAlgn="base">
        <a:lnSpc>
          <a:spcPct val="130000"/>
        </a:lnSpc>
        <a:spcBef>
          <a:spcPts val="912"/>
        </a:spcBef>
        <a:spcAft>
          <a:spcPts val="182"/>
        </a:spcAft>
        <a:buFont typeface="Arial" pitchFamily="34" charset="0"/>
        <a:defRPr sz="1500" kern="1200">
          <a:solidFill>
            <a:schemeClr val="tx1"/>
          </a:solidFill>
          <a:latin typeface="Arial"/>
          <a:ea typeface="+mn-ea"/>
          <a:cs typeface="+mn-cs"/>
        </a:defRPr>
      </a:lvl1pPr>
      <a:lvl2pPr marL="212214" indent="-212214" algn="l" defTabSz="454743" rtl="0" fontAlgn="base">
        <a:lnSpc>
          <a:spcPct val="130000"/>
        </a:lnSpc>
        <a:spcBef>
          <a:spcPct val="0"/>
        </a:spcBef>
        <a:spcAft>
          <a:spcPct val="0"/>
        </a:spcAft>
        <a:buClr>
          <a:srgbClr val="006CA8"/>
        </a:buClr>
        <a:buFont typeface="Wingdings" pitchFamily="2" charset="2"/>
        <a:buChar char="§"/>
        <a:defRPr sz="1500" kern="1200">
          <a:solidFill>
            <a:schemeClr val="tx1"/>
          </a:solidFill>
          <a:latin typeface="Arial"/>
          <a:ea typeface="+mn-ea"/>
          <a:cs typeface="+mn-cs"/>
        </a:defRPr>
      </a:lvl2pPr>
      <a:lvl3pPr algn="l" defTabSz="454743" rtl="0" fontAlgn="base">
        <a:lnSpc>
          <a:spcPct val="130000"/>
        </a:lnSpc>
        <a:spcBef>
          <a:spcPts val="547"/>
        </a:spcBef>
        <a:spcAft>
          <a:spcPts val="182"/>
        </a:spcAft>
        <a:buFont typeface="Arial" pitchFamily="34" charset="0"/>
        <a:defRPr sz="1500" b="1" kern="1200">
          <a:solidFill>
            <a:schemeClr val="tx1"/>
          </a:solidFill>
          <a:latin typeface="Georgia"/>
          <a:ea typeface="+mn-ea"/>
          <a:cs typeface="+mn-cs"/>
        </a:defRPr>
      </a:lvl3pPr>
      <a:lvl4pPr algn="l" defTabSz="454743" rtl="0" fontAlgn="base">
        <a:lnSpc>
          <a:spcPct val="130000"/>
        </a:lnSpc>
        <a:spcBef>
          <a:spcPts val="365"/>
        </a:spcBef>
        <a:spcAft>
          <a:spcPct val="0"/>
        </a:spcAft>
        <a:buFont typeface="Arial" pitchFamily="34" charset="0"/>
        <a:defRPr sz="1200" b="1" kern="1200">
          <a:solidFill>
            <a:srgbClr val="006CA8"/>
          </a:solidFill>
          <a:latin typeface="Arial"/>
          <a:ea typeface="+mn-ea"/>
          <a:cs typeface="+mn-cs"/>
        </a:defRPr>
      </a:lvl4pPr>
      <a:lvl5pPr algn="l" defTabSz="454743" rtl="0" fontAlgn="base">
        <a:lnSpc>
          <a:spcPct val="130000"/>
        </a:lnSpc>
        <a:spcBef>
          <a:spcPct val="0"/>
        </a:spcBef>
        <a:spcAft>
          <a:spcPts val="547"/>
        </a:spcAft>
        <a:buFont typeface="Arial" pitchFamily="34" charset="0"/>
        <a:defRPr sz="1200" kern="1200">
          <a:solidFill>
            <a:schemeClr val="tx1"/>
          </a:solidFill>
          <a:latin typeface="Arial"/>
          <a:ea typeface="+mn-ea"/>
          <a:cs typeface="+mn-cs"/>
        </a:defRPr>
      </a:lvl5pPr>
      <a:lvl6pPr marL="163683" indent="-163683" algn="l" defTabSz="455678" rtl="0" eaLnBrk="1" latinLnBrk="0" hangingPunct="1">
        <a:lnSpc>
          <a:spcPct val="130000"/>
        </a:lnSpc>
        <a:spcBef>
          <a:spcPts val="0"/>
        </a:spcBef>
        <a:spcAft>
          <a:spcPts val="547"/>
        </a:spcAft>
        <a:buFont typeface="Wingdings" charset="2"/>
        <a:buChar char="§"/>
        <a:defRPr sz="1200" kern="1200">
          <a:solidFill>
            <a:schemeClr val="tx1"/>
          </a:solidFill>
          <a:latin typeface="Arial"/>
          <a:ea typeface="+mn-ea"/>
          <a:cs typeface="+mn-cs"/>
        </a:defRPr>
      </a:lvl6pPr>
      <a:lvl7pPr marL="0" indent="0" algn="l" defTabSz="455678" rtl="0" eaLnBrk="1" latinLnBrk="0" hangingPunct="1">
        <a:lnSpc>
          <a:spcPct val="130000"/>
        </a:lnSpc>
        <a:spcBef>
          <a:spcPts val="365"/>
        </a:spcBef>
        <a:buFont typeface="Arial"/>
        <a:buNone/>
        <a:defRPr sz="900" kern="1200" baseline="0">
          <a:solidFill>
            <a:schemeClr val="tx1"/>
          </a:solidFill>
          <a:latin typeface="Arial"/>
          <a:ea typeface="+mn-ea"/>
          <a:cs typeface="+mn-cs"/>
        </a:defRPr>
      </a:lvl7pPr>
      <a:lvl8pPr marL="114581" indent="-114581" algn="l" defTabSz="455678" rtl="0" eaLnBrk="1" latinLnBrk="0" hangingPunct="1">
        <a:lnSpc>
          <a:spcPct val="130000"/>
        </a:lnSpc>
        <a:spcBef>
          <a:spcPts val="365"/>
        </a:spcBef>
        <a:buFont typeface="Wingdings" charset="2"/>
        <a:buChar char="§"/>
        <a:defRPr sz="900" kern="1200">
          <a:solidFill>
            <a:schemeClr val="tx1"/>
          </a:solidFill>
          <a:latin typeface="Arial"/>
          <a:ea typeface="+mn-ea"/>
          <a:cs typeface="+mn-cs"/>
        </a:defRPr>
      </a:lvl8pPr>
      <a:lvl9pPr marL="3873253" indent="-227839" algn="l" defTabSz="4556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56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678" algn="l" defTabSz="4556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351" algn="l" defTabSz="4556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030" algn="l" defTabSz="4556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702" algn="l" defTabSz="4556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8387" algn="l" defTabSz="4556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058" algn="l" defTabSz="4556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9736" algn="l" defTabSz="4556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5410" algn="l" defTabSz="4556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9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3725" y="-171416"/>
            <a:ext cx="10333038" cy="720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kstSylinder 3"/>
          <p:cNvSpPr txBox="1"/>
          <p:nvPr/>
        </p:nvSpPr>
        <p:spPr>
          <a:xfrm>
            <a:off x="107504" y="404682"/>
            <a:ext cx="3672408" cy="707517"/>
          </a:xfrm>
          <a:prstGeom prst="rect">
            <a:avLst/>
          </a:prstGeom>
          <a:solidFill>
            <a:schemeClr val="bg1"/>
          </a:solidFill>
        </p:spPr>
        <p:txBody>
          <a:bodyPr wrap="square" lIns="91079" tIns="45537" rIns="91079" bIns="45537" rtlCol="0">
            <a:spAutoFit/>
          </a:bodyPr>
          <a:lstStyle/>
          <a:p>
            <a:pPr defTabSz="910700"/>
            <a:r>
              <a:rPr lang="nb-NO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Verdig vei videre</a:t>
            </a:r>
          </a:p>
          <a:p>
            <a:pPr defTabSz="910700"/>
            <a:r>
              <a:rPr lang="nb-NO" sz="16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-Transport av psykisk syke i akutt krise</a:t>
            </a:r>
          </a:p>
        </p:txBody>
      </p:sp>
    </p:spTree>
    <p:extLst>
      <p:ext uri="{BB962C8B-B14F-4D97-AF65-F5344CB8AC3E}">
        <p14:creationId xmlns:p14="http://schemas.microsoft.com/office/powerpoint/2010/main" val="20540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smtClean="0">
                <a:latin typeface="Georgia" pitchFamily="18" charset="0"/>
              </a:rPr>
              <a:t>Åtte innsikter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6"/>
          </p:nvPr>
        </p:nvSpPr>
        <p:spPr>
          <a:xfrm>
            <a:off x="8847362" y="6536082"/>
            <a:ext cx="57708" cy="123111"/>
          </a:xfrm>
        </p:spPr>
        <p:txBody>
          <a:bodyPr/>
          <a:lstStyle/>
          <a:p>
            <a:pPr>
              <a:defRPr/>
            </a:pPr>
            <a:fld id="{E3418B99-B1FF-4379-8D53-8D69104CB7D0}" type="slidenum">
              <a:rPr smtClean="0"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10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4"/>
          </p:nvPr>
        </p:nvSpPr>
        <p:spPr>
          <a:xfrm>
            <a:off x="716475" y="776615"/>
            <a:ext cx="65" cy="230832"/>
          </a:xfrm>
        </p:spPr>
        <p:txBody>
          <a:bodyPr/>
          <a:lstStyle/>
          <a:p>
            <a:pPr defTabSz="455516" fontAlgn="auto">
              <a:defRPr/>
            </a:pPr>
            <a:endParaRPr lang="nb-NO"/>
          </a:p>
        </p:txBody>
      </p:sp>
      <p:pic>
        <p:nvPicPr>
          <p:cNvPr id="6" name="Bilde 5" descr="Lysbilde37.jpg"/>
          <p:cNvPicPr>
            <a:picLocks noChangeAspect="1"/>
          </p:cNvPicPr>
          <p:nvPr/>
        </p:nvPicPr>
        <p:blipFill>
          <a:blip r:embed="rId3" cstate="screen">
            <a:extLst/>
          </a:blip>
          <a:stretch>
            <a:fillRect/>
          </a:stretch>
        </p:blipFill>
        <p:spPr>
          <a:xfrm>
            <a:off x="2671068" y="1973703"/>
            <a:ext cx="1812031" cy="13587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Bilde 6" descr="Lysbilde39.jpg"/>
          <p:cNvPicPr>
            <a:picLocks noChangeAspect="1"/>
          </p:cNvPicPr>
          <p:nvPr/>
        </p:nvPicPr>
        <p:blipFill>
          <a:blip r:embed="rId4" cstate="screen">
            <a:extLst/>
          </a:blip>
          <a:stretch>
            <a:fillRect/>
          </a:stretch>
        </p:blipFill>
        <p:spPr>
          <a:xfrm>
            <a:off x="4624623" y="1973703"/>
            <a:ext cx="1812031" cy="13587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ilde 7" descr="Lysbilde42.jpg"/>
          <p:cNvPicPr>
            <a:picLocks noChangeAspect="1"/>
          </p:cNvPicPr>
          <p:nvPr/>
        </p:nvPicPr>
        <p:blipFill>
          <a:blip r:embed="rId5" cstate="screen">
            <a:extLst/>
          </a:blip>
          <a:stretch>
            <a:fillRect/>
          </a:stretch>
        </p:blipFill>
        <p:spPr>
          <a:xfrm>
            <a:off x="6578182" y="1973703"/>
            <a:ext cx="1812031" cy="13587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Bilde 8" descr="Lysbilde44.jpg"/>
          <p:cNvPicPr>
            <a:picLocks noChangeAspect="1"/>
          </p:cNvPicPr>
          <p:nvPr/>
        </p:nvPicPr>
        <p:blipFill>
          <a:blip r:embed="rId6" cstate="screen">
            <a:extLst/>
          </a:blip>
          <a:stretch>
            <a:fillRect/>
          </a:stretch>
        </p:blipFill>
        <p:spPr>
          <a:xfrm>
            <a:off x="717513" y="3510900"/>
            <a:ext cx="1812031" cy="13587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Bilde 9" descr="Lysbilde47.jpg"/>
          <p:cNvPicPr>
            <a:picLocks noChangeAspect="1"/>
          </p:cNvPicPr>
          <p:nvPr/>
        </p:nvPicPr>
        <p:blipFill>
          <a:blip r:embed="rId7" cstate="screen">
            <a:extLst/>
          </a:blip>
          <a:stretch>
            <a:fillRect/>
          </a:stretch>
        </p:blipFill>
        <p:spPr>
          <a:xfrm>
            <a:off x="2660356" y="3510900"/>
            <a:ext cx="1812031" cy="13587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Bilde 10" descr="Lysbilde49.jpg"/>
          <p:cNvPicPr>
            <a:picLocks noChangeAspect="1"/>
          </p:cNvPicPr>
          <p:nvPr/>
        </p:nvPicPr>
        <p:blipFill>
          <a:blip r:embed="rId8" cstate="screen">
            <a:extLst/>
          </a:blip>
          <a:stretch>
            <a:fillRect/>
          </a:stretch>
        </p:blipFill>
        <p:spPr>
          <a:xfrm>
            <a:off x="4624623" y="3510900"/>
            <a:ext cx="1812031" cy="13587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Bilde 11" descr="Lysbilde51.jpg"/>
          <p:cNvPicPr>
            <a:picLocks noChangeAspect="1"/>
          </p:cNvPicPr>
          <p:nvPr/>
        </p:nvPicPr>
        <p:blipFill>
          <a:blip r:embed="rId9" cstate="screen">
            <a:extLst/>
          </a:blip>
          <a:stretch>
            <a:fillRect/>
          </a:stretch>
        </p:blipFill>
        <p:spPr>
          <a:xfrm>
            <a:off x="6578182" y="3510900"/>
            <a:ext cx="1812031" cy="13587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Bilde 12" descr="Lysbilde53.jpg"/>
          <p:cNvPicPr>
            <a:picLocks noChangeAspect="1"/>
          </p:cNvPicPr>
          <p:nvPr/>
        </p:nvPicPr>
        <p:blipFill>
          <a:blip r:embed="rId10" cstate="screen">
            <a:extLst/>
          </a:blip>
          <a:stretch>
            <a:fillRect/>
          </a:stretch>
        </p:blipFill>
        <p:spPr>
          <a:xfrm>
            <a:off x="717513" y="1973703"/>
            <a:ext cx="1812031" cy="13587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8609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ittel 1"/>
          <p:cNvSpPr>
            <a:spLocks noGrp="1"/>
          </p:cNvSpPr>
          <p:nvPr>
            <p:ph type="title"/>
          </p:nvPr>
        </p:nvSpPr>
        <p:spPr>
          <a:xfrm>
            <a:off x="716460" y="3656432"/>
            <a:ext cx="3614613" cy="1846659"/>
          </a:xfrm>
        </p:spPr>
        <p:txBody>
          <a:bodyPr/>
          <a:lstStyle/>
          <a:p>
            <a:r>
              <a:rPr lang="nb-NO" altLang="nb-NO" smtClean="0">
                <a:latin typeface="Georgia" pitchFamily="18" charset="0"/>
              </a:rPr>
              <a:t>De er enige om hva jeg trenger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22"/>
          </p:nvPr>
        </p:nvSpPr>
        <p:spPr>
          <a:xfrm>
            <a:off x="8847362" y="6536083"/>
            <a:ext cx="57708" cy="123111"/>
          </a:xfrm>
        </p:spPr>
        <p:txBody>
          <a:bodyPr/>
          <a:lstStyle/>
          <a:p>
            <a:pPr>
              <a:defRPr/>
            </a:pPr>
            <a:fld id="{45E1363F-198D-45A5-9E60-5E7167322C8F}" type="slidenum">
              <a:rPr smtClean="0"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11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107524" name="Plassholder for tekst 4"/>
          <p:cNvSpPr>
            <a:spLocks noGrp="1"/>
          </p:cNvSpPr>
          <p:nvPr>
            <p:ph type="body" sz="quarter" idx="19"/>
          </p:nvPr>
        </p:nvSpPr>
        <p:spPr bwMode="auto">
          <a:xfrm>
            <a:off x="4811523" y="3656405"/>
            <a:ext cx="3614612" cy="1800493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54526" fontAlgn="base"/>
            <a:r>
              <a:rPr lang="nb-NO" altLang="nb-NO" smtClean="0">
                <a:latin typeface="Arial" pitchFamily="34" charset="0"/>
              </a:rPr>
              <a:t>Tjenestene trenger rutiner og holdninger som gir dem felles forståelse og gjør dem i stand til å vise enighet overfor pasientene i vanskelige situasjoner.</a:t>
            </a:r>
          </a:p>
        </p:txBody>
      </p:sp>
      <p:pic>
        <p:nvPicPr>
          <p:cNvPr id="107525" name="Plassholder for bilde 8" descr="siv_skisser_innsikt-04.png"/>
          <p:cNvPicPr>
            <a:picLocks noGrp="1" noChangeAspect="1"/>
          </p:cNvPicPr>
          <p:nvPr>
            <p:ph type="pic" sz="quarter" idx="2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47" t="-5392" r="-2647"/>
          <a:stretch>
            <a:fillRect/>
          </a:stretch>
        </p:blipFill>
        <p:spPr bwMode="auto">
          <a:xfrm>
            <a:off x="716460" y="773584"/>
            <a:ext cx="7709674" cy="2647106"/>
          </a:xfrm>
        </p:spPr>
      </p:pic>
    </p:spTree>
    <p:extLst>
      <p:ext uri="{BB962C8B-B14F-4D97-AF65-F5344CB8AC3E}">
        <p14:creationId xmlns:p14="http://schemas.microsoft.com/office/powerpoint/2010/main" val="42448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/>
          <p:cNvSpPr>
            <a:spLocks noGrp="1"/>
          </p:cNvSpPr>
          <p:nvPr>
            <p:ph type="sldNum" sz="quarter" idx="17"/>
          </p:nvPr>
        </p:nvSpPr>
        <p:spPr>
          <a:xfrm>
            <a:off x="8789654" y="6536083"/>
            <a:ext cx="115416" cy="123111"/>
          </a:xfrm>
        </p:spPr>
        <p:txBody>
          <a:bodyPr/>
          <a:lstStyle/>
          <a:p>
            <a:pPr>
              <a:defRPr/>
            </a:pPr>
            <a:fld id="{3EAA7F91-34C8-4F21-A223-F9F53E0278A1}" type="slidenum">
              <a:rPr smtClean="0"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12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4" name="Plassholder for innhold 3"/>
          <p:cNvSpPr>
            <a:spLocks noGrp="1"/>
          </p:cNvSpPr>
          <p:nvPr>
            <p:ph sz="quarter" idx="13"/>
          </p:nvPr>
        </p:nvSpPr>
        <p:spPr>
          <a:xfrm>
            <a:off x="716492" y="773589"/>
            <a:ext cx="3616017" cy="5566175"/>
          </a:xfrm>
        </p:spPr>
        <p:txBody>
          <a:bodyPr/>
          <a:lstStyle/>
          <a:p>
            <a:pPr defTabSz="455462" fontAlgn="auto">
              <a:defRPr/>
            </a:pPr>
            <a:r>
              <a:rPr lang="nb-NO" sz="2000" b="1" dirty="0">
                <a:solidFill>
                  <a:schemeClr val="accent2"/>
                </a:solidFill>
                <a:latin typeface="Georgia"/>
              </a:rPr>
              <a:t>Enighet</a:t>
            </a:r>
            <a:r>
              <a:rPr lang="nb-NO" dirty="0">
                <a:solidFill>
                  <a:schemeClr val="accent2"/>
                </a:solidFill>
              </a:rPr>
              <a:t> </a:t>
            </a:r>
          </a:p>
          <a:p>
            <a:pPr defTabSz="455462" fontAlgn="auto">
              <a:defRPr/>
            </a:pPr>
            <a:r>
              <a:rPr lang="nb-NO" dirty="0"/>
              <a:t>Pasienter og pårørende har behov for at tjenestene er enige om hva de skal gjøre i møtet med personer i akutt krise</a:t>
            </a:r>
            <a:r>
              <a:rPr lang="nb-NO" dirty="0" smtClean="0"/>
              <a:t>.</a:t>
            </a:r>
          </a:p>
          <a:p>
            <a:pPr defTabSz="455462" fontAlgn="auto">
              <a:defRPr/>
            </a:pPr>
            <a:endParaRPr lang="nb-NO" dirty="0"/>
          </a:p>
          <a:p>
            <a:pPr marL="259729" indent="-259729" defTabSz="455462" fontAlgn="auto">
              <a:buClr>
                <a:schemeClr val="accent2"/>
              </a:buClr>
              <a:buFont typeface="Arial"/>
              <a:buChar char="•"/>
              <a:defRPr/>
            </a:pPr>
            <a:r>
              <a:rPr lang="nb-NO" dirty="0" smtClean="0"/>
              <a:t>Åpenhet og transparens i tjenestene </a:t>
            </a:r>
            <a:endParaRPr lang="nb-NO" dirty="0"/>
          </a:p>
          <a:p>
            <a:pPr marL="259729" indent="-259729" defTabSz="455462" fontAlgn="auto">
              <a:buClr>
                <a:schemeClr val="accent2"/>
              </a:buClr>
              <a:buFont typeface="Arial"/>
              <a:buChar char="•"/>
              <a:defRPr/>
            </a:pPr>
            <a:r>
              <a:rPr lang="nb-NO" dirty="0"/>
              <a:t>Felles bilde av </a:t>
            </a:r>
            <a:r>
              <a:rPr lang="nb-NO" dirty="0" smtClean="0"/>
              <a:t>pasienten i alle ledd av tjenestene</a:t>
            </a:r>
            <a:endParaRPr lang="nb-NO" dirty="0"/>
          </a:p>
          <a:p>
            <a:pPr marL="259729" indent="-259729" defTabSz="455462" fontAlgn="auto">
              <a:buClr>
                <a:schemeClr val="accent2"/>
              </a:buClr>
              <a:buFont typeface="Arial"/>
              <a:buChar char="•"/>
              <a:defRPr/>
            </a:pPr>
            <a:r>
              <a:rPr lang="nb-NO" dirty="0"/>
              <a:t>Et felles konkret </a:t>
            </a:r>
            <a:r>
              <a:rPr lang="nb-NO" dirty="0" smtClean="0"/>
              <a:t>språk for felles situasjonsbeskrivelse framfor fremmedgjørende fagterminologi</a:t>
            </a:r>
            <a:endParaRPr lang="nb-NO" dirty="0"/>
          </a:p>
          <a:p>
            <a:pPr marL="259729" indent="-259729" defTabSz="455462" fontAlgn="auto">
              <a:buClr>
                <a:schemeClr val="accent2"/>
              </a:buClr>
              <a:buFont typeface="Arial"/>
              <a:buChar char="•"/>
              <a:defRPr/>
            </a:pPr>
            <a:r>
              <a:rPr lang="nb-NO" dirty="0" smtClean="0"/>
              <a:t>Øke tilliten </a:t>
            </a:r>
            <a:r>
              <a:rPr lang="nb-NO" dirty="0"/>
              <a:t>mellom </a:t>
            </a:r>
            <a:r>
              <a:rPr lang="nb-NO" dirty="0" smtClean="0"/>
              <a:t>tjenestene og til deres avgjørelser om pasienten</a:t>
            </a:r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4"/>
          </p:nvPr>
        </p:nvSpPr>
        <p:spPr>
          <a:xfrm>
            <a:off x="4811523" y="3907204"/>
            <a:ext cx="3614612" cy="2432558"/>
          </a:xfrm>
        </p:spPr>
        <p:txBody>
          <a:bodyPr>
            <a:normAutofit lnSpcReduction="10000"/>
          </a:bodyPr>
          <a:lstStyle/>
          <a:p>
            <a:pPr defTabSz="455462" fontAlgn="auto">
              <a:defRPr/>
            </a:pPr>
            <a:r>
              <a:rPr lang="nb-NO" sz="1800" dirty="0">
                <a:solidFill>
                  <a:srgbClr val="0BA9AD"/>
                </a:solidFill>
              </a:rPr>
              <a:t>«I psykiatrien vet vi godt hvorfor vi behandler som vi gjør, men vi skjønner at det ikke er like lett for alle å forstå.»</a:t>
            </a:r>
          </a:p>
          <a:p>
            <a:pPr algn="r" defTabSz="455462" fontAlgn="auto">
              <a:defRPr/>
            </a:pPr>
            <a:r>
              <a:rPr lang="nb-NO" sz="1400" b="0" dirty="0">
                <a:solidFill>
                  <a:srgbClr val="000000"/>
                </a:solidFill>
                <a:latin typeface="Arial"/>
              </a:rPr>
              <a:t>Ansatte i psykiatrien om forskjellen mellom deres arbeidsmetoder og akuttfunksjonene</a:t>
            </a:r>
          </a:p>
        </p:txBody>
      </p:sp>
      <p:sp>
        <p:nvSpPr>
          <p:cNvPr id="8" name="Plassholder for innhold 4"/>
          <p:cNvSpPr txBox="1">
            <a:spLocks/>
          </p:cNvSpPr>
          <p:nvPr/>
        </p:nvSpPr>
        <p:spPr>
          <a:xfrm>
            <a:off x="4811523" y="773583"/>
            <a:ext cx="3614612" cy="2473353"/>
          </a:xfrm>
          <a:prstGeom prst="rect">
            <a:avLst/>
          </a:prstGeom>
        </p:spPr>
        <p:txBody>
          <a:bodyPr lIns="0" tIns="0" rIns="0" bIns="0">
            <a:normAutofit fontScale="77500" lnSpcReduction="20000"/>
          </a:bodyPr>
          <a:lstStyle>
            <a:lvl1pPr marL="0" indent="0" algn="l" defTabSz="501091" rtl="0" eaLnBrk="1" latinLnBrk="0" hangingPunct="1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FontTx/>
              <a:buNone/>
              <a:defRPr sz="2200" b="1" kern="1200" baseline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501091" rtl="0" eaLnBrk="1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FontTx/>
              <a:buNone/>
              <a:defRPr sz="1600" b="0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501091" rtl="0" eaLnBrk="1" latinLnBrk="0" hangingPunct="1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Font typeface="Arial"/>
              <a:buNone/>
              <a:defRPr lang="nb-NO" sz="2200" b="1" kern="1200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0" indent="0" algn="l" defTabSz="501091" rtl="0" eaLnBrk="1" latinLnBrk="0" hangingPunct="1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Font typeface="Arial"/>
              <a:buNone/>
              <a:defRPr lang="nb-NO" sz="2200" b="1" kern="1200" baseline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4pPr>
            <a:lvl5pPr marL="0" indent="0" algn="l" defTabSz="501091" rtl="0" eaLnBrk="1" latinLnBrk="0" hangingPunct="1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Font typeface="Arial"/>
              <a:buNone/>
              <a:defRPr lang="nb-NO" sz="2200" b="1" kern="1200" baseline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5pPr>
            <a:lvl6pPr marL="0" indent="0" algn="l" defTabSz="501091" rtl="0" eaLnBrk="1" latinLnBrk="0" hangingPunct="1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Font typeface="Wingdings" charset="2"/>
              <a:buNone/>
              <a:defRPr lang="nb-NO" sz="2200" b="1" kern="1200" baseline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6pPr>
            <a:lvl7pPr marL="0" indent="0" algn="l" defTabSz="501091" rtl="0" eaLnBrk="1" latinLnBrk="0" hangingPunct="1">
              <a:lnSpc>
                <a:spcPct val="130000"/>
              </a:lnSpc>
              <a:spcBef>
                <a:spcPts val="400"/>
              </a:spcBef>
              <a:buFont typeface="Arial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6000" indent="-126000" algn="l" defTabSz="501091" rtl="0" eaLnBrk="1" latinLnBrk="0" hangingPunct="1">
              <a:lnSpc>
                <a:spcPct val="130000"/>
              </a:lnSpc>
              <a:spcBef>
                <a:spcPts val="400"/>
              </a:spcBef>
              <a:buFont typeface="Wingdings" charset="2"/>
              <a:buChar char="§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59275" indent="-250546" algn="l" defTabSz="501091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nb-NO" dirty="0" smtClean="0">
                <a:solidFill>
                  <a:srgbClr val="0BA9AD"/>
                </a:solidFill>
                <a:latin typeface="Georgia"/>
              </a:rPr>
              <a:t>«Vi husker spesielt en gang politiet kom, ingen sirener, kjørte bakveien til huset og gikk inn veldig rolig. Da ble det enklere for alle å hjelpe til i situasjonen.»</a:t>
            </a:r>
          </a:p>
          <a:p>
            <a:pPr algn="r">
              <a:defRPr/>
            </a:pPr>
            <a:r>
              <a:rPr lang="nb-NO" sz="1300" b="0" dirty="0">
                <a:solidFill>
                  <a:srgbClr val="000000"/>
                </a:solidFill>
                <a:latin typeface="Arial"/>
              </a:rPr>
              <a:t>Mor til pasient om å når de ble tilkalt og at de ikke alltid hadde samme tilnærming</a:t>
            </a:r>
          </a:p>
        </p:txBody>
      </p:sp>
    </p:spTree>
    <p:extLst>
      <p:ext uri="{BB962C8B-B14F-4D97-AF65-F5344CB8AC3E}">
        <p14:creationId xmlns:p14="http://schemas.microsoft.com/office/powerpoint/2010/main" val="225602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ittel 1"/>
          <p:cNvSpPr>
            <a:spLocks noGrp="1"/>
          </p:cNvSpPr>
          <p:nvPr>
            <p:ph type="title"/>
          </p:nvPr>
        </p:nvSpPr>
        <p:spPr>
          <a:xfrm>
            <a:off x="716460" y="3656391"/>
            <a:ext cx="3614613" cy="1231106"/>
          </a:xfrm>
        </p:spPr>
        <p:txBody>
          <a:bodyPr/>
          <a:lstStyle/>
          <a:p>
            <a:r>
              <a:rPr lang="nb-NO" altLang="nb-NO" smtClean="0">
                <a:latin typeface="Georgia" pitchFamily="18" charset="0"/>
              </a:rPr>
              <a:t>Møt meg på riktig plass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22"/>
          </p:nvPr>
        </p:nvSpPr>
        <p:spPr>
          <a:xfrm>
            <a:off x="8789654" y="6536083"/>
            <a:ext cx="115416" cy="123111"/>
          </a:xfrm>
        </p:spPr>
        <p:txBody>
          <a:bodyPr/>
          <a:lstStyle/>
          <a:p>
            <a:pPr>
              <a:defRPr/>
            </a:pPr>
            <a:fld id="{46B8333E-278C-4E8D-92D3-E5B8ADB1AA54}" type="slidenum">
              <a:rPr smtClean="0"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13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109572" name="Plassholder for tekst 4"/>
          <p:cNvSpPr>
            <a:spLocks noGrp="1"/>
          </p:cNvSpPr>
          <p:nvPr>
            <p:ph type="body" sz="quarter" idx="19"/>
          </p:nvPr>
        </p:nvSpPr>
        <p:spPr bwMode="auto">
          <a:xfrm>
            <a:off x="4811523" y="3656396"/>
            <a:ext cx="3614612" cy="1941557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54526" fontAlgn="base"/>
            <a:r>
              <a:rPr lang="nb-NO" altLang="nb-NO" smtClean="0">
                <a:latin typeface="Arial" pitchFamily="34" charset="0"/>
              </a:rPr>
              <a:t>Ansatte i tjenestene trenger å kunne gjøre gode vurderinger og treffe tiltak for å avgjøre hvor pasienten vil få best behandling.</a:t>
            </a:r>
          </a:p>
          <a:p>
            <a:pPr defTabSz="454526" fontAlgn="base"/>
            <a:endParaRPr lang="nb-NO" altLang="nb-NO" smtClean="0">
              <a:latin typeface="Arial" pitchFamily="34" charset="0"/>
            </a:endParaRPr>
          </a:p>
        </p:txBody>
      </p:sp>
      <p:pic>
        <p:nvPicPr>
          <p:cNvPr id="109573" name="Plassholder for bilde 8" descr="siv_skisser_innsikt-01.png"/>
          <p:cNvPicPr>
            <a:picLocks noGrp="1" noChangeAspect="1"/>
          </p:cNvPicPr>
          <p:nvPr>
            <p:ph type="pic" sz="quarter" idx="2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" r="46"/>
          <a:stretch>
            <a:fillRect/>
          </a:stretch>
        </p:blipFill>
        <p:spPr bwMode="auto">
          <a:xfrm>
            <a:off x="716460" y="773584"/>
            <a:ext cx="7709674" cy="2647106"/>
          </a:xfrm>
        </p:spPr>
      </p:pic>
    </p:spTree>
    <p:extLst>
      <p:ext uri="{BB962C8B-B14F-4D97-AF65-F5344CB8AC3E}">
        <p14:creationId xmlns:p14="http://schemas.microsoft.com/office/powerpoint/2010/main" val="97010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/>
          <p:cNvSpPr>
            <a:spLocks noGrp="1"/>
          </p:cNvSpPr>
          <p:nvPr>
            <p:ph type="sldNum" sz="quarter" idx="17"/>
          </p:nvPr>
        </p:nvSpPr>
        <p:spPr>
          <a:xfrm>
            <a:off x="8789654" y="6536083"/>
            <a:ext cx="115416" cy="123111"/>
          </a:xfrm>
        </p:spPr>
        <p:txBody>
          <a:bodyPr/>
          <a:lstStyle/>
          <a:p>
            <a:pPr>
              <a:defRPr/>
            </a:pPr>
            <a:fld id="{F97D46D7-BA91-4AEC-B78C-908234AABFE5}" type="slidenum">
              <a:rPr smtClean="0"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14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4" name="Plassholder for innhold 3"/>
          <p:cNvSpPr>
            <a:spLocks noGrp="1"/>
          </p:cNvSpPr>
          <p:nvPr>
            <p:ph sz="quarter" idx="13"/>
          </p:nvPr>
        </p:nvSpPr>
        <p:spPr>
          <a:xfrm>
            <a:off x="716492" y="773589"/>
            <a:ext cx="3616017" cy="5566175"/>
          </a:xfrm>
        </p:spPr>
        <p:txBody>
          <a:bodyPr/>
          <a:lstStyle/>
          <a:p>
            <a:pPr defTabSz="455462" fontAlgn="auto">
              <a:spcBef>
                <a:spcPts val="1825"/>
              </a:spcBef>
              <a:spcAft>
                <a:spcPts val="0"/>
              </a:spcAft>
              <a:defRPr/>
            </a:pPr>
            <a:r>
              <a:rPr lang="nb-NO" sz="2000" b="1" dirty="0">
                <a:solidFill>
                  <a:schemeClr val="accent4"/>
                </a:solidFill>
                <a:latin typeface="Georgia"/>
              </a:rPr>
              <a:t>Riktig tiltak </a:t>
            </a:r>
          </a:p>
          <a:p>
            <a:pPr defTabSz="455462" fontAlgn="auto">
              <a:defRPr/>
            </a:pPr>
            <a:r>
              <a:rPr lang="nb-NO" dirty="0"/>
              <a:t>Pasienter og pårørende har behov for å få riktig hjelp uavhengig om det er der pasienten befinner seg eller om det inne </a:t>
            </a:r>
            <a:r>
              <a:rPr lang="nb-NO" dirty="0" smtClean="0"/>
              <a:t>hos behandlende tjeneste.</a:t>
            </a:r>
          </a:p>
          <a:p>
            <a:pPr defTabSz="455462" fontAlgn="auto">
              <a:defRPr/>
            </a:pPr>
            <a:endParaRPr lang="nb-NO" dirty="0"/>
          </a:p>
          <a:p>
            <a:pPr marL="259729" indent="-259729" defTabSz="455462" fontAlgn="auto">
              <a:buClr>
                <a:schemeClr val="accent4"/>
              </a:buClr>
              <a:buFont typeface="Arial"/>
              <a:buChar char="•"/>
              <a:defRPr/>
            </a:pPr>
            <a:r>
              <a:rPr lang="nb-NO" dirty="0" smtClean="0"/>
              <a:t>Hjelpe pasientene der det er best for dem</a:t>
            </a:r>
            <a:endParaRPr lang="nb-NO" dirty="0"/>
          </a:p>
          <a:p>
            <a:pPr marL="259729" indent="-259729" defTabSz="455462" fontAlgn="auto">
              <a:buClr>
                <a:schemeClr val="accent4"/>
              </a:buClr>
              <a:buFont typeface="Arial"/>
              <a:buChar char="•"/>
              <a:defRPr/>
            </a:pPr>
            <a:r>
              <a:rPr lang="nb-NO" dirty="0" smtClean="0"/>
              <a:t>Plassere kompetansen </a:t>
            </a:r>
            <a:r>
              <a:rPr lang="nb-NO" dirty="0"/>
              <a:t>til </a:t>
            </a:r>
            <a:r>
              <a:rPr lang="nb-NO" dirty="0" smtClean="0"/>
              <a:t>rett </a:t>
            </a:r>
            <a:r>
              <a:rPr lang="nb-NO" dirty="0"/>
              <a:t>tid og sted</a:t>
            </a:r>
          </a:p>
          <a:p>
            <a:pPr marL="259729" indent="-259729" defTabSz="455462" fontAlgn="auto">
              <a:buClr>
                <a:schemeClr val="accent4"/>
              </a:buClr>
              <a:buFont typeface="Arial"/>
              <a:buChar char="•"/>
              <a:defRPr/>
            </a:pPr>
            <a:r>
              <a:rPr lang="nb-NO" dirty="0" smtClean="0"/>
              <a:t>Flere riktige transporter og riktig tidsbruk per pasient</a:t>
            </a:r>
          </a:p>
          <a:p>
            <a:pPr marL="259729" indent="-259729" defTabSz="455462" fontAlgn="auto">
              <a:buClr>
                <a:schemeClr val="accent4"/>
              </a:buClr>
              <a:buFont typeface="Arial"/>
              <a:buChar char="•"/>
              <a:defRPr/>
            </a:pPr>
            <a:r>
              <a:rPr lang="nb-NO" dirty="0" smtClean="0"/>
              <a:t>Skape riktige forventninger hos de ansatte i tjenestene om hvilke måter det er mulig å hjelpe pasienten på</a:t>
            </a:r>
            <a:endParaRPr lang="nb-NO" dirty="0"/>
          </a:p>
        </p:txBody>
      </p:sp>
      <p:sp>
        <p:nvSpPr>
          <p:cNvPr id="8" name="Plassholder for innhold 4"/>
          <p:cNvSpPr txBox="1">
            <a:spLocks/>
          </p:cNvSpPr>
          <p:nvPr/>
        </p:nvSpPr>
        <p:spPr>
          <a:xfrm>
            <a:off x="4811523" y="1184558"/>
            <a:ext cx="3614612" cy="5155209"/>
          </a:xfrm>
          <a:prstGeom prst="rect">
            <a:avLst/>
          </a:prstGeom>
        </p:spPr>
        <p:txBody>
          <a:bodyPr lIns="0" tIns="0" rIns="0" bIns="0">
            <a:normAutofit lnSpcReduction="10000"/>
          </a:bodyPr>
          <a:lstStyle>
            <a:lvl1pPr marL="0" indent="0" algn="l" defTabSz="501091" rtl="0" eaLnBrk="1" latinLnBrk="0" hangingPunct="1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FontTx/>
              <a:buNone/>
              <a:defRPr sz="2200" b="1" kern="1200" baseline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501091" rtl="0" eaLnBrk="1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FontTx/>
              <a:buNone/>
              <a:defRPr sz="1600" b="0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501091" rtl="0" eaLnBrk="1" latinLnBrk="0" hangingPunct="1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Font typeface="Arial"/>
              <a:buNone/>
              <a:defRPr lang="nb-NO" sz="2200" b="1" kern="1200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0" indent="0" algn="l" defTabSz="501091" rtl="0" eaLnBrk="1" latinLnBrk="0" hangingPunct="1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Font typeface="Arial"/>
              <a:buNone/>
              <a:defRPr lang="nb-NO" sz="2200" b="1" kern="1200" baseline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4pPr>
            <a:lvl5pPr marL="0" indent="0" algn="l" defTabSz="501091" rtl="0" eaLnBrk="1" latinLnBrk="0" hangingPunct="1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Font typeface="Arial"/>
              <a:buNone/>
              <a:defRPr lang="nb-NO" sz="2200" b="1" kern="1200" baseline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5pPr>
            <a:lvl6pPr marL="0" indent="0" algn="l" defTabSz="501091" rtl="0" eaLnBrk="1" latinLnBrk="0" hangingPunct="1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Font typeface="Wingdings" charset="2"/>
              <a:buNone/>
              <a:defRPr lang="nb-NO" sz="2200" b="1" kern="1200" baseline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6pPr>
            <a:lvl7pPr marL="0" indent="0" algn="l" defTabSz="501091" rtl="0" eaLnBrk="1" latinLnBrk="0" hangingPunct="1">
              <a:lnSpc>
                <a:spcPct val="130000"/>
              </a:lnSpc>
              <a:spcBef>
                <a:spcPts val="400"/>
              </a:spcBef>
              <a:buFont typeface="Arial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6000" indent="-126000" algn="l" defTabSz="501091" rtl="0" eaLnBrk="1" latinLnBrk="0" hangingPunct="1">
              <a:lnSpc>
                <a:spcPct val="130000"/>
              </a:lnSpc>
              <a:spcBef>
                <a:spcPts val="400"/>
              </a:spcBef>
              <a:buFont typeface="Wingdings" charset="2"/>
              <a:buChar char="§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59275" indent="-250546" algn="l" defTabSz="501091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nb-NO" dirty="0">
                <a:solidFill>
                  <a:srgbClr val="6B3F8E"/>
                </a:solidFill>
                <a:latin typeface="Georgia"/>
              </a:rPr>
              <a:t>«Man blir en kasteball i systemet, vi hadde politiet hos oss i hvert fall 50 ganger i løpet av de tre årene.»</a:t>
            </a:r>
          </a:p>
          <a:p>
            <a:pPr algn="r">
              <a:defRPr/>
            </a:pPr>
            <a:r>
              <a:rPr lang="nb-NO" sz="1300" b="0" dirty="0">
                <a:solidFill>
                  <a:srgbClr val="000000"/>
                </a:solidFill>
                <a:latin typeface="Arial"/>
              </a:rPr>
              <a:t>Mor til pasient om de tre årene datteren var inn og ut av psykiatrisk.</a:t>
            </a:r>
          </a:p>
          <a:p>
            <a:pPr>
              <a:defRPr/>
            </a:pPr>
            <a:r>
              <a:rPr lang="nb-NO" dirty="0" smtClean="0">
                <a:solidFill>
                  <a:srgbClr val="6B3F8E"/>
                </a:solidFill>
                <a:latin typeface="Georgia"/>
              </a:rPr>
              <a:t>«Det er ikke alle pasienter som blir bedre av å legges inn på sykehus.»</a:t>
            </a:r>
          </a:p>
          <a:p>
            <a:pPr algn="r">
              <a:defRPr/>
            </a:pPr>
            <a:r>
              <a:rPr lang="nb-NO" sz="1300" b="0" dirty="0">
                <a:solidFill>
                  <a:srgbClr val="000000"/>
                </a:solidFill>
                <a:latin typeface="Arial"/>
              </a:rPr>
              <a:t>Ansatte i psykiatrien om innleggelse</a:t>
            </a:r>
            <a:endParaRPr lang="nb-NO" sz="1300" dirty="0">
              <a:solidFill>
                <a:srgbClr val="000000"/>
              </a:solidFill>
              <a:latin typeface="Arial"/>
            </a:endParaRPr>
          </a:p>
          <a:p>
            <a:pPr>
              <a:defRPr/>
            </a:pPr>
            <a:endParaRPr lang="nb-NO" dirty="0">
              <a:solidFill>
                <a:srgbClr val="6B3F8E"/>
              </a:solidFill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28376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Tittel 1"/>
          <p:cNvSpPr>
            <a:spLocks noGrp="1"/>
          </p:cNvSpPr>
          <p:nvPr>
            <p:ph type="title"/>
          </p:nvPr>
        </p:nvSpPr>
        <p:spPr>
          <a:xfrm>
            <a:off x="716460" y="1008388"/>
            <a:ext cx="3614613" cy="2462213"/>
          </a:xfrm>
        </p:spPr>
        <p:txBody>
          <a:bodyPr/>
          <a:lstStyle/>
          <a:p>
            <a:r>
              <a:rPr lang="nb-NO" altLang="nb-NO" smtClean="0">
                <a:latin typeface="Georgia" pitchFamily="18" charset="0"/>
              </a:rPr>
              <a:t>Se meg som et menneske - </a:t>
            </a:r>
            <a:br>
              <a:rPr lang="nb-NO" altLang="nb-NO" smtClean="0">
                <a:latin typeface="Georgia" pitchFamily="18" charset="0"/>
              </a:rPr>
            </a:br>
            <a:r>
              <a:rPr lang="nb-NO" altLang="nb-NO" smtClean="0">
                <a:latin typeface="Georgia" pitchFamily="18" charset="0"/>
              </a:rPr>
              <a:t>ikke som et oppdrag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22"/>
          </p:nvPr>
        </p:nvSpPr>
        <p:spPr>
          <a:xfrm>
            <a:off x="8789654" y="6536083"/>
            <a:ext cx="115416" cy="123111"/>
          </a:xfrm>
        </p:spPr>
        <p:txBody>
          <a:bodyPr/>
          <a:lstStyle/>
          <a:p>
            <a:pPr>
              <a:defRPr/>
            </a:pPr>
            <a:fld id="{019DBB75-4D47-41D1-A75E-641465ABB4DB}" type="slidenum">
              <a:rPr smtClean="0"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15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111620" name="Plassholder for tekst 4"/>
          <p:cNvSpPr>
            <a:spLocks noGrp="1"/>
          </p:cNvSpPr>
          <p:nvPr>
            <p:ph type="body" sz="quarter" idx="19"/>
          </p:nvPr>
        </p:nvSpPr>
        <p:spPr bwMode="auto">
          <a:xfrm>
            <a:off x="716460" y="3657902"/>
            <a:ext cx="3614613" cy="1941557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nb-NO" altLang="nb-NO" smtClean="0">
                <a:latin typeface="Arial" pitchFamily="34" charset="0"/>
              </a:rPr>
              <a:t>De ansatte i tjenestene trenger å bygge ferdigheter i å oppleves som personlige i møtet med pasienter og pårørende.</a:t>
            </a:r>
          </a:p>
          <a:p>
            <a:endParaRPr lang="nb-NO" altLang="nb-NO" smtClean="0">
              <a:latin typeface="Arial" pitchFamily="34" charset="0"/>
            </a:endParaRPr>
          </a:p>
        </p:txBody>
      </p:sp>
      <p:pic>
        <p:nvPicPr>
          <p:cNvPr id="111621" name="Plassholder for bilde 6" descr="siv_skisser_innsikt-07.png"/>
          <p:cNvPicPr>
            <a:picLocks noGrp="1" noChangeAspect="1"/>
          </p:cNvPicPr>
          <p:nvPr>
            <p:ph type="pic" sz="quarter" idx="2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9122" r="290" b="-9122"/>
          <a:stretch>
            <a:fillRect/>
          </a:stretch>
        </p:blipFill>
        <p:spPr bwMode="auto">
          <a:xfrm rot="196023">
            <a:off x="4810149" y="773589"/>
            <a:ext cx="3616017" cy="5566175"/>
          </a:xfrm>
        </p:spPr>
      </p:pic>
    </p:spTree>
    <p:extLst>
      <p:ext uri="{BB962C8B-B14F-4D97-AF65-F5344CB8AC3E}">
        <p14:creationId xmlns:p14="http://schemas.microsoft.com/office/powerpoint/2010/main" val="418441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/>
          <p:cNvSpPr>
            <a:spLocks noGrp="1"/>
          </p:cNvSpPr>
          <p:nvPr>
            <p:ph type="sldNum" sz="quarter" idx="17"/>
          </p:nvPr>
        </p:nvSpPr>
        <p:spPr>
          <a:xfrm>
            <a:off x="8789654" y="6536083"/>
            <a:ext cx="115416" cy="123111"/>
          </a:xfrm>
        </p:spPr>
        <p:txBody>
          <a:bodyPr/>
          <a:lstStyle/>
          <a:p>
            <a:pPr>
              <a:defRPr/>
            </a:pPr>
            <a:fld id="{14833005-E421-4BE6-90B5-FB436A7AC5C6}" type="slidenum">
              <a:rPr smtClean="0"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16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4" name="Plassholder for innhold 3"/>
          <p:cNvSpPr>
            <a:spLocks noGrp="1"/>
          </p:cNvSpPr>
          <p:nvPr>
            <p:ph sz="quarter" idx="13"/>
          </p:nvPr>
        </p:nvSpPr>
        <p:spPr>
          <a:xfrm>
            <a:off x="716492" y="773589"/>
            <a:ext cx="3616017" cy="5566175"/>
          </a:xfrm>
        </p:spPr>
        <p:txBody>
          <a:bodyPr/>
          <a:lstStyle/>
          <a:p>
            <a:pPr defTabSz="455462" fontAlgn="auto">
              <a:spcBef>
                <a:spcPts val="1825"/>
              </a:spcBef>
              <a:spcAft>
                <a:spcPts val="0"/>
              </a:spcAft>
              <a:defRPr/>
            </a:pPr>
            <a:r>
              <a:rPr lang="nb-NO" sz="2000" b="1" dirty="0">
                <a:solidFill>
                  <a:schemeClr val="accent1"/>
                </a:solidFill>
                <a:latin typeface="Georgia"/>
              </a:rPr>
              <a:t>Respekt &amp; verdighet </a:t>
            </a:r>
          </a:p>
          <a:p>
            <a:pPr defTabSz="455462" fontAlgn="auto">
              <a:defRPr/>
            </a:pPr>
            <a:r>
              <a:rPr lang="nb-NO" dirty="0"/>
              <a:t>Pasientene og de pårørende har behov for å bli møtt med respekt og forståelse uavhengig av hvordan de oppfører seg og hva slags livssituasjon de befinner seg i</a:t>
            </a:r>
            <a:r>
              <a:rPr lang="nb-NO" dirty="0" smtClean="0"/>
              <a:t>.</a:t>
            </a:r>
          </a:p>
          <a:p>
            <a:pPr defTabSz="455462" fontAlgn="auto">
              <a:defRPr/>
            </a:pPr>
            <a:endParaRPr lang="nb-NO" dirty="0"/>
          </a:p>
          <a:p>
            <a:pPr marL="259729" indent="-259729" defTabSz="455462" fontAlgn="auto">
              <a:buClr>
                <a:schemeClr val="accent1"/>
              </a:buClr>
              <a:buFont typeface="Arial"/>
              <a:buChar char="•"/>
              <a:defRPr/>
            </a:pPr>
            <a:r>
              <a:rPr lang="nb-NO" dirty="0"/>
              <a:t>Respektere </a:t>
            </a:r>
            <a:r>
              <a:rPr lang="nb-NO" dirty="0" smtClean="0"/>
              <a:t>pasienter </a:t>
            </a:r>
            <a:endParaRPr lang="nb-NO" dirty="0"/>
          </a:p>
          <a:p>
            <a:pPr marL="259729" indent="-259729" defTabSz="455462" fontAlgn="auto">
              <a:buClr>
                <a:schemeClr val="accent1"/>
              </a:buClr>
              <a:buFont typeface="Arial"/>
              <a:buChar char="•"/>
              <a:defRPr/>
            </a:pPr>
            <a:r>
              <a:rPr lang="nb-NO" dirty="0"/>
              <a:t>Respektere </a:t>
            </a:r>
            <a:r>
              <a:rPr lang="nb-NO" dirty="0" smtClean="0"/>
              <a:t>pårørende</a:t>
            </a:r>
            <a:endParaRPr lang="nb-NO" dirty="0"/>
          </a:p>
          <a:p>
            <a:pPr marL="259729" indent="-259729" defTabSz="455462" fontAlgn="auto">
              <a:buClr>
                <a:schemeClr val="accent1"/>
              </a:buClr>
              <a:buFont typeface="Arial"/>
              <a:buChar char="•"/>
              <a:defRPr/>
            </a:pPr>
            <a:r>
              <a:rPr lang="nb-NO" dirty="0"/>
              <a:t>Respektere de andre </a:t>
            </a:r>
            <a:r>
              <a:rPr lang="nb-NO" dirty="0" smtClean="0"/>
              <a:t>tjenestene</a:t>
            </a:r>
          </a:p>
          <a:p>
            <a:pPr marL="259729" indent="-259729" defTabSz="455462" fontAlgn="auto">
              <a:buClr>
                <a:schemeClr val="accent1"/>
              </a:buClr>
              <a:buFont typeface="Arial"/>
              <a:buChar char="•"/>
              <a:defRPr/>
            </a:pPr>
            <a:r>
              <a:rPr lang="nb-NO" dirty="0" smtClean="0"/>
              <a:t>Omsette felles enighet om respekt og verdighet til konkret handling overfor pasientene</a:t>
            </a:r>
          </a:p>
          <a:p>
            <a:pPr marL="259729" indent="-259729" defTabSz="455462" fontAlgn="auto">
              <a:buClr>
                <a:schemeClr val="accent1"/>
              </a:buClr>
              <a:buFont typeface="Arial"/>
              <a:buChar char="•"/>
              <a:defRPr/>
            </a:pPr>
            <a:r>
              <a:rPr lang="nb-NO" dirty="0" smtClean="0"/>
              <a:t>Anerkjenne at for de ansatte i de involverte tjenestene er dette energikrevende oppdrag</a:t>
            </a:r>
            <a:endParaRPr lang="nb-NO" dirty="0"/>
          </a:p>
        </p:txBody>
      </p:sp>
      <p:sp>
        <p:nvSpPr>
          <p:cNvPr id="9" name="Plassholder for innhold 4"/>
          <p:cNvSpPr>
            <a:spLocks noGrp="1"/>
          </p:cNvSpPr>
          <p:nvPr>
            <p:ph sz="quarter" idx="14"/>
          </p:nvPr>
        </p:nvSpPr>
        <p:spPr>
          <a:xfrm>
            <a:off x="4811523" y="773584"/>
            <a:ext cx="3614612" cy="2192324"/>
          </a:xfrm>
        </p:spPr>
        <p:txBody>
          <a:bodyPr>
            <a:normAutofit fontScale="92500"/>
          </a:bodyPr>
          <a:lstStyle/>
          <a:p>
            <a:pPr defTabSz="455462" fontAlgn="auto">
              <a:defRPr/>
            </a:pPr>
            <a:r>
              <a:rPr lang="nb-NO" dirty="0" smtClean="0">
                <a:solidFill>
                  <a:schemeClr val="accent1"/>
                </a:solidFill>
              </a:rPr>
              <a:t>«Vi har blitt så dårlig mottatt på legevakta, at vi begynte å vente så lenge som mulig før vi ba om hjelp</a:t>
            </a:r>
            <a:r>
              <a:rPr lang="is-IS" dirty="0" smtClean="0">
                <a:solidFill>
                  <a:schemeClr val="accent1"/>
                </a:solidFill>
              </a:rPr>
              <a:t>…</a:t>
            </a:r>
            <a:r>
              <a:rPr lang="nb-NO" dirty="0" smtClean="0">
                <a:solidFill>
                  <a:schemeClr val="accent1"/>
                </a:solidFill>
              </a:rPr>
              <a:t>»</a:t>
            </a:r>
          </a:p>
          <a:p>
            <a:pPr algn="r" defTabSz="455462" fontAlgn="auto">
              <a:defRPr/>
            </a:pPr>
            <a:r>
              <a:rPr lang="nb-NO" sz="1300" b="0" dirty="0">
                <a:solidFill>
                  <a:srgbClr val="000000"/>
                </a:solidFill>
                <a:latin typeface="Arial"/>
              </a:rPr>
              <a:t>Mor til pasient</a:t>
            </a:r>
          </a:p>
        </p:txBody>
      </p:sp>
      <p:sp>
        <p:nvSpPr>
          <p:cNvPr id="10" name="Plassholder for innhold 4"/>
          <p:cNvSpPr txBox="1">
            <a:spLocks/>
          </p:cNvSpPr>
          <p:nvPr/>
        </p:nvSpPr>
        <p:spPr>
          <a:xfrm>
            <a:off x="4811523" y="3373862"/>
            <a:ext cx="3614612" cy="2193835"/>
          </a:xfrm>
          <a:prstGeom prst="rect">
            <a:avLst/>
          </a:prstGeom>
        </p:spPr>
        <p:txBody>
          <a:bodyPr lIns="0" tIns="0" rIns="0" bIns="0">
            <a:normAutofit fontScale="92500" lnSpcReduction="20000"/>
          </a:bodyPr>
          <a:lstStyle>
            <a:lvl1pPr marL="0" indent="0" algn="l" defTabSz="501091" rtl="0" eaLnBrk="1" latinLnBrk="0" hangingPunct="1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FontTx/>
              <a:buNone/>
              <a:defRPr sz="2200" b="1" kern="1200" baseline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501091" rtl="0" eaLnBrk="1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FontTx/>
              <a:buNone/>
              <a:defRPr sz="1600" b="0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501091" rtl="0" eaLnBrk="1" latinLnBrk="0" hangingPunct="1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Font typeface="Arial"/>
              <a:buNone/>
              <a:defRPr lang="nb-NO" sz="2200" b="1" kern="1200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0" indent="0" algn="l" defTabSz="501091" rtl="0" eaLnBrk="1" latinLnBrk="0" hangingPunct="1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Font typeface="Arial"/>
              <a:buNone/>
              <a:defRPr lang="nb-NO" sz="2200" b="1" kern="1200" baseline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4pPr>
            <a:lvl5pPr marL="0" indent="0" algn="l" defTabSz="501091" rtl="0" eaLnBrk="1" latinLnBrk="0" hangingPunct="1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Font typeface="Arial"/>
              <a:buNone/>
              <a:defRPr lang="nb-NO" sz="2200" b="1" kern="1200" baseline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5pPr>
            <a:lvl6pPr marL="0" indent="0" algn="l" defTabSz="501091" rtl="0" eaLnBrk="1" latinLnBrk="0" hangingPunct="1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Font typeface="Wingdings" charset="2"/>
              <a:buNone/>
              <a:defRPr lang="nb-NO" sz="2200" b="1" kern="1200" baseline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6pPr>
            <a:lvl7pPr marL="0" indent="0" algn="l" defTabSz="501091" rtl="0" eaLnBrk="1" latinLnBrk="0" hangingPunct="1">
              <a:lnSpc>
                <a:spcPct val="130000"/>
              </a:lnSpc>
              <a:spcBef>
                <a:spcPts val="400"/>
              </a:spcBef>
              <a:buFont typeface="Arial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6000" indent="-126000" algn="l" defTabSz="501091" rtl="0" eaLnBrk="1" latinLnBrk="0" hangingPunct="1">
              <a:lnSpc>
                <a:spcPct val="130000"/>
              </a:lnSpc>
              <a:spcBef>
                <a:spcPts val="400"/>
              </a:spcBef>
              <a:buFont typeface="Wingdings" charset="2"/>
              <a:buChar char="§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59275" indent="-250546" algn="l" defTabSz="501091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nb-NO" dirty="0" smtClean="0">
                <a:solidFill>
                  <a:srgbClr val="0EA86D"/>
                </a:solidFill>
                <a:latin typeface="Georgia"/>
              </a:rPr>
              <a:t>«Vi føler at vi ikke har noe å tilby disse pasientene fordi vi vet for lite og vi blir usikre på hva som er best for dem.»</a:t>
            </a:r>
          </a:p>
          <a:p>
            <a:pPr algn="r">
              <a:defRPr/>
            </a:pPr>
            <a:r>
              <a:rPr lang="nb-NO" sz="1300" b="0" dirty="0">
                <a:solidFill>
                  <a:srgbClr val="000000"/>
                </a:solidFill>
                <a:latin typeface="Arial"/>
              </a:rPr>
              <a:t>Ansatte i ambulanse om å hjelpe </a:t>
            </a:r>
          </a:p>
        </p:txBody>
      </p:sp>
    </p:spTree>
    <p:extLst>
      <p:ext uri="{BB962C8B-B14F-4D97-AF65-F5344CB8AC3E}">
        <p14:creationId xmlns:p14="http://schemas.microsoft.com/office/powerpoint/2010/main" val="173010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ittel 1"/>
          <p:cNvSpPr>
            <a:spLocks noGrp="1"/>
          </p:cNvSpPr>
          <p:nvPr>
            <p:ph type="title"/>
          </p:nvPr>
        </p:nvSpPr>
        <p:spPr>
          <a:xfrm>
            <a:off x="4811523" y="2239447"/>
            <a:ext cx="3614612" cy="1231106"/>
          </a:xfrm>
        </p:spPr>
        <p:txBody>
          <a:bodyPr/>
          <a:lstStyle/>
          <a:p>
            <a:r>
              <a:rPr lang="nb-NO" altLang="nb-NO" smtClean="0">
                <a:latin typeface="Georgia" pitchFamily="18" charset="0"/>
              </a:rPr>
              <a:t>Det er alltid hjelp å få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22"/>
          </p:nvPr>
        </p:nvSpPr>
        <p:spPr>
          <a:xfrm>
            <a:off x="8789654" y="6536083"/>
            <a:ext cx="115416" cy="123111"/>
          </a:xfrm>
        </p:spPr>
        <p:txBody>
          <a:bodyPr/>
          <a:lstStyle/>
          <a:p>
            <a:pPr>
              <a:defRPr/>
            </a:pPr>
            <a:fld id="{826E03C9-29EF-488B-992A-FCA63487E45F}" type="slidenum">
              <a:rPr smtClean="0"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17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113668" name="Plassholder for tekst 4"/>
          <p:cNvSpPr>
            <a:spLocks noGrp="1"/>
          </p:cNvSpPr>
          <p:nvPr>
            <p:ph type="body" sz="quarter" idx="19"/>
          </p:nvPr>
        </p:nvSpPr>
        <p:spPr bwMode="auto">
          <a:xfrm>
            <a:off x="4811523" y="3657903"/>
            <a:ext cx="3614612" cy="1941557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nb-NO" altLang="nb-NO" smtClean="0">
                <a:latin typeface="Arial" pitchFamily="34" charset="0"/>
              </a:rPr>
              <a:t>Tjenestene har behov for å ha ressursene til å ta koordinatorrollen i møte med pasienter og pårørende.</a:t>
            </a:r>
          </a:p>
          <a:p>
            <a:endParaRPr lang="nb-NO" altLang="nb-NO" smtClean="0">
              <a:latin typeface="Arial" pitchFamily="34" charset="0"/>
            </a:endParaRPr>
          </a:p>
        </p:txBody>
      </p:sp>
      <p:pic>
        <p:nvPicPr>
          <p:cNvPr id="113669" name="Plassholder for bilde 6" descr="siv_skisser_innsikt-02.png"/>
          <p:cNvPicPr>
            <a:picLocks noGrp="1" noChangeAspect="1"/>
          </p:cNvPicPr>
          <p:nvPr>
            <p:ph type="pic" sz="quarter" idx="2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" t="7468" b="3085"/>
          <a:stretch>
            <a:fillRect/>
          </a:stretch>
        </p:blipFill>
        <p:spPr bwMode="auto">
          <a:xfrm>
            <a:off x="542294" y="773589"/>
            <a:ext cx="3964413" cy="5566175"/>
          </a:xfrm>
        </p:spPr>
      </p:pic>
    </p:spTree>
    <p:extLst>
      <p:ext uri="{BB962C8B-B14F-4D97-AF65-F5344CB8AC3E}">
        <p14:creationId xmlns:p14="http://schemas.microsoft.com/office/powerpoint/2010/main" val="97011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/>
          <p:cNvSpPr>
            <a:spLocks noGrp="1"/>
          </p:cNvSpPr>
          <p:nvPr>
            <p:ph type="sldNum" sz="quarter" idx="17"/>
          </p:nvPr>
        </p:nvSpPr>
        <p:spPr>
          <a:xfrm>
            <a:off x="8789654" y="6536083"/>
            <a:ext cx="115416" cy="123111"/>
          </a:xfrm>
        </p:spPr>
        <p:txBody>
          <a:bodyPr/>
          <a:lstStyle/>
          <a:p>
            <a:pPr>
              <a:defRPr/>
            </a:pPr>
            <a:fld id="{92272FA9-1087-4C5B-94F6-0FC276F8BC65}" type="slidenum">
              <a:rPr smtClean="0"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18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4" name="Plassholder for innhold 3"/>
          <p:cNvSpPr>
            <a:spLocks noGrp="1"/>
          </p:cNvSpPr>
          <p:nvPr>
            <p:ph sz="quarter" idx="13"/>
          </p:nvPr>
        </p:nvSpPr>
        <p:spPr>
          <a:xfrm>
            <a:off x="716492" y="773589"/>
            <a:ext cx="3616017" cy="5566175"/>
          </a:xfrm>
        </p:spPr>
        <p:txBody>
          <a:bodyPr>
            <a:normAutofit lnSpcReduction="10000"/>
          </a:bodyPr>
          <a:lstStyle/>
          <a:p>
            <a:pPr defTabSz="455462" fontAlgn="auto">
              <a:spcBef>
                <a:spcPts val="1825"/>
              </a:spcBef>
              <a:spcAft>
                <a:spcPts val="0"/>
              </a:spcAft>
              <a:defRPr/>
            </a:pPr>
            <a:r>
              <a:rPr lang="nb-NO" sz="2000" b="1" dirty="0">
                <a:solidFill>
                  <a:schemeClr val="accent3"/>
                </a:solidFill>
                <a:latin typeface="Georgia"/>
              </a:rPr>
              <a:t>Tilgjengelighet vs. handling </a:t>
            </a:r>
          </a:p>
          <a:p>
            <a:pPr defTabSz="455462" fontAlgn="auto">
              <a:defRPr/>
            </a:pPr>
            <a:r>
              <a:rPr lang="nb-NO" dirty="0"/>
              <a:t>Pasienter og pårørende har behov for å oppleve at de får hjelp når behovet er </a:t>
            </a:r>
            <a:r>
              <a:rPr lang="nb-NO" dirty="0" smtClean="0"/>
              <a:t>der, </a:t>
            </a:r>
            <a:r>
              <a:rPr lang="nb-NO" dirty="0"/>
              <a:t>at det finnes tiltak som møter </a:t>
            </a:r>
            <a:r>
              <a:rPr lang="nb-NO" dirty="0" smtClean="0"/>
              <a:t>behovet og hjelp til å forstå hva som er god hjelp i situasjonen.</a:t>
            </a:r>
          </a:p>
          <a:p>
            <a:pPr defTabSz="455462" fontAlgn="auto">
              <a:defRPr/>
            </a:pPr>
            <a:endParaRPr lang="nb-NO" dirty="0"/>
          </a:p>
          <a:p>
            <a:pPr marL="259729" indent="-259729" defTabSz="455462" fontAlgn="auto">
              <a:buClr>
                <a:schemeClr val="accent3"/>
              </a:buClr>
              <a:buFont typeface="Arial"/>
              <a:buChar char="•"/>
              <a:defRPr/>
            </a:pPr>
            <a:r>
              <a:rPr lang="nb-NO" dirty="0" smtClean="0"/>
              <a:t>Alltid være tilgjengelige for pasientene og gi dem hjelp på det nivået de trenger.</a:t>
            </a:r>
          </a:p>
          <a:p>
            <a:pPr marL="259729" indent="-259729" defTabSz="455462" fontAlgn="auto">
              <a:buClr>
                <a:schemeClr val="accent3"/>
              </a:buClr>
              <a:buFont typeface="Arial"/>
              <a:buChar char="•"/>
              <a:defRPr/>
            </a:pPr>
            <a:r>
              <a:rPr lang="nb-NO" dirty="0" smtClean="0"/>
              <a:t>Være i stand til å vurdere om det er behov for øyeblikkelig handling eller om kort tid.</a:t>
            </a:r>
            <a:endParaRPr lang="nb-NO" dirty="0"/>
          </a:p>
          <a:p>
            <a:pPr marL="259729" indent="-259729" defTabSz="455462" fontAlgn="auto">
              <a:buClr>
                <a:schemeClr val="accent3"/>
              </a:buClr>
              <a:buFont typeface="Arial"/>
              <a:buChar char="•"/>
              <a:defRPr/>
            </a:pPr>
            <a:r>
              <a:rPr lang="nb-NO" dirty="0" smtClean="0"/>
              <a:t>Gode avtaler og tilgjengelighet tjenestene i mellom</a:t>
            </a:r>
            <a:endParaRPr lang="nb-NO" dirty="0"/>
          </a:p>
          <a:p>
            <a:pPr marL="259729" indent="-259729" defTabSz="455462" fontAlgn="auto">
              <a:buClr>
                <a:schemeClr val="accent3"/>
              </a:buClr>
              <a:buFont typeface="Arial"/>
              <a:buChar char="•"/>
              <a:defRPr/>
            </a:pPr>
            <a:r>
              <a:rPr lang="nb-NO" dirty="0" smtClean="0"/>
              <a:t>Enkel vei inn for pasienten med sammenhengende tjenester </a:t>
            </a:r>
          </a:p>
          <a:p>
            <a:pPr marL="259729" indent="-259729" defTabSz="455462" fontAlgn="auto">
              <a:buClr>
                <a:schemeClr val="accent3"/>
              </a:buClr>
              <a:buFont typeface="Arial"/>
              <a:buChar char="•"/>
              <a:defRPr/>
            </a:pPr>
            <a:r>
              <a:rPr lang="nb-NO" dirty="0" smtClean="0"/>
              <a:t>Bruke eventuell ventetid til noe positivt</a:t>
            </a:r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4"/>
          </p:nvPr>
        </p:nvSpPr>
        <p:spPr>
          <a:xfrm>
            <a:off x="4731447" y="3784849"/>
            <a:ext cx="3614613" cy="2554941"/>
          </a:xfrm>
        </p:spPr>
        <p:txBody>
          <a:bodyPr/>
          <a:lstStyle/>
          <a:p>
            <a:pPr defTabSz="455462" fontAlgn="auto">
              <a:defRPr/>
            </a:pPr>
            <a:r>
              <a:rPr lang="nb-NO" dirty="0" smtClean="0">
                <a:solidFill>
                  <a:schemeClr val="accent3"/>
                </a:solidFill>
              </a:rPr>
              <a:t>«Det er frustrerende å kjøre samme pasient igjen og igjen, kan ingen hjelpe?»</a:t>
            </a:r>
            <a:endParaRPr lang="nb-NO" dirty="0">
              <a:solidFill>
                <a:schemeClr val="accent3"/>
              </a:solidFill>
            </a:endParaRPr>
          </a:p>
          <a:p>
            <a:pPr algn="r" defTabSz="455462" fontAlgn="auto">
              <a:defRPr/>
            </a:pPr>
            <a:r>
              <a:rPr lang="nb-NO" sz="1300" b="0" dirty="0">
                <a:solidFill>
                  <a:srgbClr val="000000"/>
                </a:solidFill>
                <a:latin typeface="Arial"/>
              </a:rPr>
              <a:t>Politiet og ambulansen om gjengangerne i systemet</a:t>
            </a:r>
          </a:p>
        </p:txBody>
      </p:sp>
      <p:sp>
        <p:nvSpPr>
          <p:cNvPr id="7" name="Plassholder for innhold 4"/>
          <p:cNvSpPr txBox="1">
            <a:spLocks/>
          </p:cNvSpPr>
          <p:nvPr/>
        </p:nvSpPr>
        <p:spPr>
          <a:xfrm>
            <a:off x="4731447" y="767544"/>
            <a:ext cx="3614613" cy="2786110"/>
          </a:xfrm>
          <a:prstGeom prst="rect">
            <a:avLst/>
          </a:prstGeom>
        </p:spPr>
        <p:txBody>
          <a:bodyPr lIns="0" tIns="0" rIns="0" bIns="0">
            <a:normAutofit lnSpcReduction="10000"/>
          </a:bodyPr>
          <a:lstStyle>
            <a:lvl1pPr marL="0" indent="0" algn="l" defTabSz="501091" rtl="0" eaLnBrk="1" latinLnBrk="0" hangingPunct="1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FontTx/>
              <a:buNone/>
              <a:defRPr sz="2200" b="1" kern="1200" baseline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501091" rtl="0" eaLnBrk="1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FontTx/>
              <a:buNone/>
              <a:defRPr sz="1600" b="0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501091" rtl="0" eaLnBrk="1" latinLnBrk="0" hangingPunct="1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Font typeface="Arial"/>
              <a:buNone/>
              <a:defRPr lang="nb-NO" sz="2200" b="1" kern="1200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0" indent="0" algn="l" defTabSz="501091" rtl="0" eaLnBrk="1" latinLnBrk="0" hangingPunct="1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Font typeface="Arial"/>
              <a:buNone/>
              <a:defRPr lang="nb-NO" sz="2200" b="1" kern="1200" baseline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4pPr>
            <a:lvl5pPr marL="0" indent="0" algn="l" defTabSz="501091" rtl="0" eaLnBrk="1" latinLnBrk="0" hangingPunct="1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Font typeface="Arial"/>
              <a:buNone/>
              <a:defRPr lang="nb-NO" sz="2200" b="1" kern="1200" baseline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5pPr>
            <a:lvl6pPr marL="0" indent="0" algn="l" defTabSz="501091" rtl="0" eaLnBrk="1" latinLnBrk="0" hangingPunct="1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Font typeface="Wingdings" charset="2"/>
              <a:buNone/>
              <a:defRPr lang="nb-NO" sz="2200" b="1" kern="1200" baseline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6pPr>
            <a:lvl7pPr marL="0" indent="0" algn="l" defTabSz="501091" rtl="0" eaLnBrk="1" latinLnBrk="0" hangingPunct="1">
              <a:lnSpc>
                <a:spcPct val="130000"/>
              </a:lnSpc>
              <a:spcBef>
                <a:spcPts val="400"/>
              </a:spcBef>
              <a:buFont typeface="Arial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6000" indent="-126000" algn="l" defTabSz="501091" rtl="0" eaLnBrk="1" latinLnBrk="0" hangingPunct="1">
              <a:lnSpc>
                <a:spcPct val="130000"/>
              </a:lnSpc>
              <a:spcBef>
                <a:spcPts val="400"/>
              </a:spcBef>
              <a:buFont typeface="Wingdings" charset="2"/>
              <a:buChar char="§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59275" indent="-250546" algn="l" defTabSz="501091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nb-NO" dirty="0" smtClean="0">
                <a:solidFill>
                  <a:srgbClr val="006CA8"/>
                </a:solidFill>
                <a:latin typeface="Georgia"/>
              </a:rPr>
              <a:t>«Det er vanskeligst første gangen, da står man der som en førsteklassing som ikke vet noe i det hele tatt!»</a:t>
            </a:r>
          </a:p>
          <a:p>
            <a:pPr algn="r">
              <a:defRPr/>
            </a:pPr>
            <a:r>
              <a:rPr lang="nb-NO" sz="1300" b="0" dirty="0">
                <a:solidFill>
                  <a:srgbClr val="000000"/>
                </a:solidFill>
                <a:latin typeface="Arial"/>
              </a:rPr>
              <a:t>Mor om hvordan det er å forstå hva man skal gjøre de første gangene man trenger hjelp</a:t>
            </a:r>
          </a:p>
        </p:txBody>
      </p:sp>
    </p:spTree>
    <p:extLst>
      <p:ext uri="{BB962C8B-B14F-4D97-AF65-F5344CB8AC3E}">
        <p14:creationId xmlns:p14="http://schemas.microsoft.com/office/powerpoint/2010/main" val="316628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ittel 1"/>
          <p:cNvSpPr>
            <a:spLocks noGrp="1"/>
          </p:cNvSpPr>
          <p:nvPr>
            <p:ph type="title"/>
          </p:nvPr>
        </p:nvSpPr>
        <p:spPr>
          <a:xfrm>
            <a:off x="716460" y="3656434"/>
            <a:ext cx="3614613" cy="1846659"/>
          </a:xfrm>
        </p:spPr>
        <p:txBody>
          <a:bodyPr/>
          <a:lstStyle/>
          <a:p>
            <a:r>
              <a:rPr lang="nb-NO" altLang="nb-NO" smtClean="0">
                <a:latin typeface="Georgia" pitchFamily="18" charset="0"/>
              </a:rPr>
              <a:t>Gjør meg tryggere i situasjonen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22"/>
          </p:nvPr>
        </p:nvSpPr>
        <p:spPr>
          <a:xfrm>
            <a:off x="8789654" y="6536083"/>
            <a:ext cx="115416" cy="123111"/>
          </a:xfrm>
        </p:spPr>
        <p:txBody>
          <a:bodyPr/>
          <a:lstStyle/>
          <a:p>
            <a:pPr>
              <a:defRPr/>
            </a:pPr>
            <a:fld id="{5C3F260F-79F8-4CFF-83F5-2205C7A3FABA}" type="slidenum">
              <a:rPr smtClean="0"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19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115716" name="Plassholder for tekst 4"/>
          <p:cNvSpPr>
            <a:spLocks noGrp="1"/>
          </p:cNvSpPr>
          <p:nvPr>
            <p:ph type="body" sz="quarter" idx="19"/>
          </p:nvPr>
        </p:nvSpPr>
        <p:spPr bwMode="auto">
          <a:xfrm>
            <a:off x="4811523" y="3656391"/>
            <a:ext cx="3770548" cy="1440394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54526" fontAlgn="base"/>
            <a:r>
              <a:rPr lang="nb-NO" altLang="nb-NO" smtClean="0">
                <a:latin typeface="Arial" pitchFamily="34" charset="0"/>
              </a:rPr>
              <a:t>De ansatte i tjenestene trenger å være trygge på hverandre og samarbeide for å trygge pasientene </a:t>
            </a:r>
            <a:br>
              <a:rPr lang="nb-NO" altLang="nb-NO" smtClean="0">
                <a:latin typeface="Arial" pitchFamily="34" charset="0"/>
              </a:rPr>
            </a:br>
            <a:r>
              <a:rPr lang="nb-NO" altLang="nb-NO" smtClean="0">
                <a:latin typeface="Arial" pitchFamily="34" charset="0"/>
              </a:rPr>
              <a:t>i situasjonen.</a:t>
            </a:r>
          </a:p>
        </p:txBody>
      </p:sp>
      <p:pic>
        <p:nvPicPr>
          <p:cNvPr id="115717" name="Plassholder for bilde 6" descr="siv_skisser_innsikt-03.png"/>
          <p:cNvPicPr>
            <a:picLocks noGrp="1" noChangeAspect="1"/>
          </p:cNvPicPr>
          <p:nvPr>
            <p:ph type="pic" sz="quarter" idx="2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3" t="10017" r="7690" b="7341"/>
          <a:stretch>
            <a:fillRect/>
          </a:stretch>
        </p:blipFill>
        <p:spPr bwMode="auto">
          <a:xfrm>
            <a:off x="716460" y="773584"/>
            <a:ext cx="7709674" cy="2647106"/>
          </a:xfrm>
        </p:spPr>
      </p:pic>
    </p:spTree>
    <p:extLst>
      <p:ext uri="{BB962C8B-B14F-4D97-AF65-F5344CB8AC3E}">
        <p14:creationId xmlns:p14="http://schemas.microsoft.com/office/powerpoint/2010/main" val="406048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/>
          <p:cNvSpPr>
            <a:spLocks noGrp="1"/>
          </p:cNvSpPr>
          <p:nvPr>
            <p:ph type="sldNum" sz="quarter" idx="11"/>
          </p:nvPr>
        </p:nvSpPr>
        <p:spPr>
          <a:xfrm>
            <a:off x="8847472" y="6535853"/>
            <a:ext cx="57708" cy="123111"/>
          </a:xfrm>
        </p:spPr>
        <p:txBody>
          <a:bodyPr/>
          <a:lstStyle/>
          <a:p>
            <a:pPr>
              <a:defRPr/>
            </a:pPr>
            <a:fld id="{9E2152DD-020F-4DAD-8431-BD7F6690828A}" type="slidenum">
              <a:rPr smtClean="0"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2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27557"/>
            <a:ext cx="9144001" cy="5530443"/>
          </a:xfrm>
          <a:prstGeom prst="rect">
            <a:avLst/>
          </a:prstGeom>
        </p:spPr>
      </p:pic>
      <p:sp>
        <p:nvSpPr>
          <p:cNvPr id="6" name="Ramme 5"/>
          <p:cNvSpPr/>
          <p:nvPr/>
        </p:nvSpPr>
        <p:spPr>
          <a:xfrm>
            <a:off x="665236" y="-310813"/>
            <a:ext cx="7813529" cy="6227795"/>
          </a:xfrm>
          <a:prstGeom prst="frame">
            <a:avLst/>
          </a:prstGeom>
          <a:solidFill>
            <a:schemeClr val="tx2"/>
          </a:solidFill>
          <a:ln w="2482850" cmpd="sng">
            <a:solidFill>
              <a:schemeClr val="bg1"/>
            </a:solidFill>
          </a:ln>
          <a:effectLst>
            <a:glow rad="228600">
              <a:schemeClr val="bg1">
                <a:lumMod val="6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3122" tIns="41560" rIns="83122" bIns="41560" rtlCol="0" anchor="ctr"/>
          <a:lstStyle/>
          <a:p>
            <a:pPr algn="ctr" defTabSz="454580" fontAlgn="base">
              <a:spcBef>
                <a:spcPct val="0"/>
              </a:spcBef>
              <a:spcAft>
                <a:spcPct val="0"/>
              </a:spcAft>
            </a:pPr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54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/>
          <p:cNvSpPr>
            <a:spLocks noGrp="1"/>
          </p:cNvSpPr>
          <p:nvPr>
            <p:ph type="sldNum" sz="quarter" idx="17"/>
          </p:nvPr>
        </p:nvSpPr>
        <p:spPr>
          <a:xfrm>
            <a:off x="8789654" y="6536083"/>
            <a:ext cx="115416" cy="123111"/>
          </a:xfrm>
        </p:spPr>
        <p:txBody>
          <a:bodyPr/>
          <a:lstStyle/>
          <a:p>
            <a:pPr>
              <a:defRPr/>
            </a:pPr>
            <a:fld id="{447C4F77-13D9-4F7A-A8A2-DCE1D773617E}" type="slidenum">
              <a:rPr smtClean="0"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20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4" name="Plassholder for innhold 3"/>
          <p:cNvSpPr>
            <a:spLocks noGrp="1"/>
          </p:cNvSpPr>
          <p:nvPr>
            <p:ph sz="quarter" idx="13"/>
          </p:nvPr>
        </p:nvSpPr>
        <p:spPr>
          <a:xfrm>
            <a:off x="716492" y="773589"/>
            <a:ext cx="3756499" cy="5566175"/>
          </a:xfrm>
        </p:spPr>
        <p:txBody>
          <a:bodyPr/>
          <a:lstStyle/>
          <a:p>
            <a:pPr defTabSz="455462" fontAlgn="auto">
              <a:spcBef>
                <a:spcPts val="1825"/>
              </a:spcBef>
              <a:spcAft>
                <a:spcPts val="0"/>
              </a:spcAft>
              <a:defRPr/>
            </a:pPr>
            <a:r>
              <a:rPr lang="nb-NO" sz="2000" b="1" dirty="0">
                <a:solidFill>
                  <a:schemeClr val="accent2"/>
                </a:solidFill>
                <a:latin typeface="Georgia"/>
              </a:rPr>
              <a:t>Kommunisere og informere </a:t>
            </a:r>
          </a:p>
          <a:p>
            <a:pPr defTabSz="455462" fontAlgn="auto">
              <a:defRPr/>
            </a:pPr>
            <a:r>
              <a:rPr lang="nb-NO" dirty="0"/>
              <a:t>Pasienter og pårørende har behov for at tjenestene vet nok til å møte dem på beste vis og at de involverer pasienter og pårørende </a:t>
            </a:r>
            <a:r>
              <a:rPr lang="nb-NO" dirty="0" smtClean="0"/>
              <a:t>så godt som mulig i situasjonen.</a:t>
            </a:r>
          </a:p>
          <a:p>
            <a:pPr defTabSz="455462" fontAlgn="auto">
              <a:defRPr/>
            </a:pPr>
            <a:endParaRPr lang="nb-NO" dirty="0"/>
          </a:p>
          <a:p>
            <a:pPr marL="259729" indent="-259729" defTabSz="455462" fontAlgn="auto">
              <a:buClr>
                <a:schemeClr val="accent2"/>
              </a:buClr>
              <a:buFont typeface="Arial"/>
              <a:buChar char="•"/>
              <a:defRPr/>
            </a:pPr>
            <a:r>
              <a:rPr lang="nb-NO" dirty="0"/>
              <a:t>Deling av opplysninger om </a:t>
            </a:r>
            <a:r>
              <a:rPr lang="nb-NO" dirty="0" smtClean="0"/>
              <a:t>pasienter, pårørende og situasjonen</a:t>
            </a:r>
            <a:endParaRPr lang="nb-NO" dirty="0"/>
          </a:p>
          <a:p>
            <a:pPr marL="259729" indent="-259729" defTabSz="455462" fontAlgn="auto">
              <a:buClr>
                <a:schemeClr val="accent2"/>
              </a:buClr>
              <a:buFont typeface="Arial"/>
              <a:buChar char="•"/>
              <a:defRPr/>
            </a:pPr>
            <a:r>
              <a:rPr lang="nb-NO" dirty="0"/>
              <a:t>Kommunikasjon tjenestene i </a:t>
            </a:r>
            <a:r>
              <a:rPr lang="nb-NO" dirty="0" smtClean="0"/>
              <a:t>mellom i forkant, underveis og etter oppdragene</a:t>
            </a:r>
            <a:endParaRPr lang="nb-NO" dirty="0"/>
          </a:p>
          <a:p>
            <a:pPr marL="259729" indent="-259729" defTabSz="455462" fontAlgn="auto">
              <a:buClr>
                <a:schemeClr val="accent2"/>
              </a:buClr>
              <a:buFont typeface="Arial"/>
              <a:buChar char="•"/>
              <a:defRPr/>
            </a:pPr>
            <a:r>
              <a:rPr lang="nb-NO" dirty="0"/>
              <a:t>Inkludere pasienter og </a:t>
            </a:r>
            <a:r>
              <a:rPr lang="nb-NO" dirty="0" smtClean="0"/>
              <a:t>pårørende i hvordan best møte situasjonen</a:t>
            </a:r>
            <a:endParaRPr lang="nb-NO" dirty="0"/>
          </a:p>
          <a:p>
            <a:pPr marL="259729" indent="-259729" defTabSz="455462" fontAlgn="auto">
              <a:buClr>
                <a:schemeClr val="accent2"/>
              </a:buClr>
              <a:buFont typeface="Arial"/>
              <a:buChar char="•"/>
              <a:defRPr/>
            </a:pPr>
            <a:r>
              <a:rPr lang="nb-NO" dirty="0" smtClean="0"/>
              <a:t>Vite hva som hva som er best for de kjente pasientene og hvordan man skal møte «nye» pasienter godt</a:t>
            </a:r>
            <a:endParaRPr lang="nb-NO" dirty="0"/>
          </a:p>
        </p:txBody>
      </p:sp>
      <p:sp>
        <p:nvSpPr>
          <p:cNvPr id="116740" name="Plassholder for innhold 4"/>
          <p:cNvSpPr>
            <a:spLocks noGrp="1"/>
          </p:cNvSpPr>
          <p:nvPr>
            <p:ph sz="quarter" idx="14"/>
          </p:nvPr>
        </p:nvSpPr>
        <p:spPr bwMode="auto">
          <a:xfrm>
            <a:off x="4811523" y="3345176"/>
            <a:ext cx="3614612" cy="2795175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Aft>
                <a:spcPct val="0"/>
              </a:spcAft>
            </a:pPr>
            <a:r>
              <a:rPr lang="nb-NO" altLang="nb-NO" sz="1800">
                <a:latin typeface="Georgia" pitchFamily="18" charset="0"/>
              </a:rPr>
              <a:t>«Psykisk syke er en statshemmelighet! Vi får ikke vite noe i forkant, og ingen vil høre om hva som har skjedd underveis og der vi hentet.»</a:t>
            </a:r>
          </a:p>
          <a:p>
            <a:pPr algn="r">
              <a:spcAft>
                <a:spcPct val="0"/>
              </a:spcAft>
            </a:pPr>
            <a:r>
              <a:rPr lang="nb-NO" altLang="nb-NO" sz="1300" b="0">
                <a:solidFill>
                  <a:srgbClr val="000000"/>
                </a:solidFill>
                <a:latin typeface="Arial" pitchFamily="34" charset="0"/>
              </a:rPr>
              <a:t>Ansatte i ambulansen om å hente pasienter i akutt psykisk krise og kjøre dem til psykiatrisk.</a:t>
            </a:r>
          </a:p>
        </p:txBody>
      </p:sp>
      <p:sp>
        <p:nvSpPr>
          <p:cNvPr id="116741" name="Plassholder for innhold 4"/>
          <p:cNvSpPr txBox="1">
            <a:spLocks/>
          </p:cNvSpPr>
          <p:nvPr/>
        </p:nvSpPr>
        <p:spPr bwMode="auto">
          <a:xfrm>
            <a:off x="4811522" y="787191"/>
            <a:ext cx="3720917" cy="2786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000">
                <a:solidFill>
                  <a:schemeClr val="tx1"/>
                </a:solidFill>
                <a:latin typeface="Univers LT Std 45 Light"/>
                <a:cs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Univers LT Std 45 Light"/>
                <a:cs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Univers LT Std 45 Light"/>
                <a:cs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Univers LT Std 45 Light"/>
                <a:cs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Univers LT Std 45 Light"/>
                <a:cs typeface="Arial" pitchFamily="34" charset="0"/>
              </a:defRPr>
            </a:lvl5pPr>
            <a:lvl6pPr marL="2514600" indent="-228600" defTabSz="500063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Univers LT Std 45 Light"/>
                <a:cs typeface="Arial" pitchFamily="34" charset="0"/>
              </a:defRPr>
            </a:lvl6pPr>
            <a:lvl7pPr marL="2971800" indent="-228600" defTabSz="500063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Univers LT Std 45 Light"/>
                <a:cs typeface="Arial" pitchFamily="34" charset="0"/>
              </a:defRPr>
            </a:lvl7pPr>
            <a:lvl8pPr marL="3429000" indent="-228600" defTabSz="500063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Univers LT Std 45 Light"/>
                <a:cs typeface="Arial" pitchFamily="34" charset="0"/>
              </a:defRPr>
            </a:lvl8pPr>
            <a:lvl9pPr marL="3886200" indent="-228600" defTabSz="500063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Univers LT Std 45 Light"/>
                <a:cs typeface="Arial" pitchFamily="34" charset="0"/>
              </a:defRPr>
            </a:lvl9pPr>
          </a:lstStyle>
          <a:p>
            <a:pPr defTabSz="454526" fontAlgn="base">
              <a:lnSpc>
                <a:spcPct val="130000"/>
              </a:lnSpc>
              <a:spcBef>
                <a:spcPts val="1825"/>
              </a:spcBef>
              <a:spcAft>
                <a:spcPct val="0"/>
              </a:spcAft>
            </a:pPr>
            <a:r>
              <a:rPr lang="nb-NO" altLang="nb-NO" b="1" dirty="0">
                <a:solidFill>
                  <a:srgbClr val="0BA9AD"/>
                </a:solidFill>
                <a:latin typeface="Georgia" pitchFamily="18" charset="0"/>
              </a:rPr>
              <a:t>«Jeg skjønner at jeg utfordret profesjonaliteten deres, men hvis ikke dere kan hjelpe, hvem skal gjøre det da?»	</a:t>
            </a:r>
            <a:endParaRPr lang="nb-NO" altLang="nb-NO" b="1" dirty="0" smtClean="0">
              <a:solidFill>
                <a:srgbClr val="0BA9AD"/>
              </a:solidFill>
              <a:latin typeface="Georgia" pitchFamily="18" charset="0"/>
            </a:endParaRPr>
          </a:p>
          <a:p>
            <a:pPr defTabSz="454526" fontAlgn="base">
              <a:lnSpc>
                <a:spcPct val="130000"/>
              </a:lnSpc>
              <a:spcBef>
                <a:spcPts val="1825"/>
              </a:spcBef>
              <a:spcAft>
                <a:spcPct val="0"/>
              </a:spcAft>
            </a:pPr>
            <a:r>
              <a:rPr lang="nb-NO" altLang="nb-NO" sz="1300" dirty="0" smtClean="0">
                <a:solidFill>
                  <a:srgbClr val="000000"/>
                </a:solidFill>
                <a:latin typeface="Arial" pitchFamily="34" charset="0"/>
              </a:rPr>
              <a:t>Pasient </a:t>
            </a:r>
            <a:r>
              <a:rPr lang="nb-NO" altLang="nb-NO" sz="1300" dirty="0">
                <a:solidFill>
                  <a:srgbClr val="000000"/>
                </a:solidFill>
                <a:latin typeface="Arial" pitchFamily="34" charset="0"/>
              </a:rPr>
              <a:t>om å være ut og inn av psykiatrien i </a:t>
            </a:r>
            <a:r>
              <a:rPr lang="nb-NO" altLang="nb-NO" sz="1300" dirty="0" smtClean="0">
                <a:solidFill>
                  <a:srgbClr val="000000"/>
                </a:solidFill>
                <a:latin typeface="Arial" pitchFamily="34" charset="0"/>
              </a:rPr>
              <a:t>tre år</a:t>
            </a:r>
            <a:endParaRPr lang="nb-NO" altLang="nb-NO" sz="1300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37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Tittel 1"/>
          <p:cNvSpPr>
            <a:spLocks noGrp="1"/>
          </p:cNvSpPr>
          <p:nvPr>
            <p:ph type="title"/>
          </p:nvPr>
        </p:nvSpPr>
        <p:spPr>
          <a:xfrm>
            <a:off x="716492" y="3656391"/>
            <a:ext cx="3745261" cy="1231106"/>
          </a:xfrm>
        </p:spPr>
        <p:txBody>
          <a:bodyPr/>
          <a:lstStyle/>
          <a:p>
            <a:r>
              <a:rPr lang="nb-NO" altLang="nb-NO" smtClean="0">
                <a:latin typeface="Georgia" pitchFamily="18" charset="0"/>
              </a:rPr>
              <a:t>Gi meg god flyt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22"/>
          </p:nvPr>
        </p:nvSpPr>
        <p:spPr>
          <a:xfrm>
            <a:off x="8789654" y="6536083"/>
            <a:ext cx="115416" cy="123111"/>
          </a:xfrm>
        </p:spPr>
        <p:txBody>
          <a:bodyPr/>
          <a:lstStyle/>
          <a:p>
            <a:pPr>
              <a:defRPr/>
            </a:pPr>
            <a:fld id="{E7BB5025-8853-4C29-BE0D-88A5749BA814}" type="slidenum">
              <a:rPr smtClean="0"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21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117764" name="Plassholder for tekst 4"/>
          <p:cNvSpPr>
            <a:spLocks noGrp="1"/>
          </p:cNvSpPr>
          <p:nvPr>
            <p:ph type="body" sz="quarter" idx="19"/>
          </p:nvPr>
        </p:nvSpPr>
        <p:spPr bwMode="auto">
          <a:xfrm>
            <a:off x="4811523" y="3656396"/>
            <a:ext cx="3614612" cy="1941557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54526" fontAlgn="base"/>
            <a:r>
              <a:rPr lang="nb-NO" altLang="nb-NO" smtClean="0">
                <a:latin typeface="Arial" pitchFamily="34" charset="0"/>
              </a:rPr>
              <a:t>Tjenestene trenger tydelige avtaler mellom hverandre som virker og som sikrer gode overganger for pasientene.</a:t>
            </a:r>
          </a:p>
          <a:p>
            <a:pPr defTabSz="454526" fontAlgn="base"/>
            <a:endParaRPr lang="nb-NO" altLang="nb-NO" smtClean="0">
              <a:latin typeface="Arial" pitchFamily="34" charset="0"/>
            </a:endParaRPr>
          </a:p>
        </p:txBody>
      </p:sp>
      <p:pic>
        <p:nvPicPr>
          <p:cNvPr id="117765" name="Plassholder for bilde 6" descr="skisser-12.png"/>
          <p:cNvPicPr>
            <a:picLocks noGrp="1" noChangeAspect="1"/>
          </p:cNvPicPr>
          <p:nvPr>
            <p:ph type="pic" sz="quarter" idx="2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572" b="-12572"/>
          <a:stretch>
            <a:fillRect/>
          </a:stretch>
        </p:blipFill>
        <p:spPr bwMode="auto">
          <a:xfrm>
            <a:off x="716460" y="773584"/>
            <a:ext cx="7709674" cy="2647106"/>
          </a:xfrm>
        </p:spPr>
      </p:pic>
    </p:spTree>
    <p:extLst>
      <p:ext uri="{BB962C8B-B14F-4D97-AF65-F5344CB8AC3E}">
        <p14:creationId xmlns:p14="http://schemas.microsoft.com/office/powerpoint/2010/main" val="163746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/>
          <p:cNvSpPr>
            <a:spLocks noGrp="1"/>
          </p:cNvSpPr>
          <p:nvPr>
            <p:ph type="sldNum" sz="quarter" idx="17"/>
          </p:nvPr>
        </p:nvSpPr>
        <p:spPr>
          <a:xfrm>
            <a:off x="8789654" y="6536083"/>
            <a:ext cx="115416" cy="123111"/>
          </a:xfrm>
        </p:spPr>
        <p:txBody>
          <a:bodyPr/>
          <a:lstStyle/>
          <a:p>
            <a:pPr>
              <a:defRPr/>
            </a:pPr>
            <a:fld id="{903050C3-6D04-4B22-A8BC-00C4309F305F}" type="slidenum">
              <a:rPr smtClean="0"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22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4" name="Plassholder for innhold 3"/>
          <p:cNvSpPr>
            <a:spLocks noGrp="1"/>
          </p:cNvSpPr>
          <p:nvPr>
            <p:ph sz="quarter" idx="13"/>
          </p:nvPr>
        </p:nvSpPr>
        <p:spPr>
          <a:xfrm>
            <a:off x="716492" y="773589"/>
            <a:ext cx="3616017" cy="5566175"/>
          </a:xfrm>
        </p:spPr>
        <p:txBody>
          <a:bodyPr/>
          <a:lstStyle/>
          <a:p>
            <a:pPr defTabSz="455462" fontAlgn="auto">
              <a:defRPr/>
            </a:pPr>
            <a:r>
              <a:rPr lang="nb-NO" sz="2000" b="1" dirty="0">
                <a:solidFill>
                  <a:schemeClr val="accent4"/>
                </a:solidFill>
                <a:latin typeface="Georgia"/>
              </a:rPr>
              <a:t>Samarbeid</a:t>
            </a:r>
            <a:r>
              <a:rPr lang="nb-NO" dirty="0"/>
              <a:t> </a:t>
            </a:r>
          </a:p>
          <a:p>
            <a:pPr defTabSz="455462" fontAlgn="auto">
              <a:defRPr/>
            </a:pPr>
            <a:r>
              <a:rPr lang="nb-NO" dirty="0"/>
              <a:t>Pasienter og pårørende har behov for at tjenestene samarbeider godt og at </a:t>
            </a:r>
            <a:r>
              <a:rPr lang="nb-NO" dirty="0" smtClean="0"/>
              <a:t>det er god flyt i overgangen </a:t>
            </a:r>
            <a:r>
              <a:rPr lang="nb-NO" dirty="0"/>
              <a:t>mellom de ulike </a:t>
            </a:r>
            <a:r>
              <a:rPr lang="nb-NO" dirty="0" smtClean="0"/>
              <a:t>tjenestene</a:t>
            </a:r>
          </a:p>
          <a:p>
            <a:pPr defTabSz="455462" fontAlgn="auto">
              <a:defRPr/>
            </a:pPr>
            <a:endParaRPr lang="nb-NO" dirty="0"/>
          </a:p>
          <a:p>
            <a:pPr marL="259729" indent="-259729" defTabSz="455462" fontAlgn="auto">
              <a:buClr>
                <a:schemeClr val="accent4"/>
              </a:buClr>
              <a:buFont typeface="Arial"/>
              <a:buChar char="•"/>
              <a:defRPr/>
            </a:pPr>
            <a:r>
              <a:rPr lang="nb-NO" dirty="0" smtClean="0"/>
              <a:t>Benytte seg av de gode avtalene tjenestene </a:t>
            </a:r>
            <a:r>
              <a:rPr lang="nb-NO" dirty="0"/>
              <a:t>i </a:t>
            </a:r>
            <a:r>
              <a:rPr lang="nb-NO" dirty="0" smtClean="0"/>
              <a:t>mellom og opprette nye der det er behov</a:t>
            </a:r>
            <a:endParaRPr lang="nb-NO" dirty="0"/>
          </a:p>
          <a:p>
            <a:pPr marL="259729" indent="-259729" defTabSz="455462" fontAlgn="auto">
              <a:buClr>
                <a:schemeClr val="accent4"/>
              </a:buClr>
              <a:buFont typeface="Arial"/>
              <a:buChar char="•"/>
              <a:defRPr/>
            </a:pPr>
            <a:r>
              <a:rPr lang="nb-NO" dirty="0" smtClean="0"/>
              <a:t>God flyt i overgangen mellom tjenestene</a:t>
            </a:r>
            <a:endParaRPr lang="nb-NO" dirty="0"/>
          </a:p>
          <a:p>
            <a:pPr marL="259729" indent="-259729" defTabSz="455462" fontAlgn="auto">
              <a:buClr>
                <a:schemeClr val="accent4"/>
              </a:buClr>
              <a:buFont typeface="Arial"/>
              <a:buChar char="•"/>
              <a:defRPr/>
            </a:pPr>
            <a:r>
              <a:rPr lang="nb-NO" dirty="0" smtClean="0"/>
              <a:t>Forutsigbarhet for pasientene og de pårørende</a:t>
            </a:r>
            <a:endParaRPr lang="nb-NO" dirty="0"/>
          </a:p>
          <a:p>
            <a:pPr marL="259729" indent="-259729" defTabSz="455462" fontAlgn="auto">
              <a:buClr>
                <a:schemeClr val="accent4"/>
              </a:buClr>
              <a:buFont typeface="Arial"/>
              <a:buChar char="•"/>
              <a:defRPr/>
            </a:pPr>
            <a:r>
              <a:rPr lang="nb-NO" dirty="0"/>
              <a:t>Ivareta de andre </a:t>
            </a:r>
            <a:r>
              <a:rPr lang="nb-NO" dirty="0" smtClean="0"/>
              <a:t>tjenestene og deres behov i overgangene</a:t>
            </a:r>
            <a:endParaRPr lang="nb-NO" dirty="0"/>
          </a:p>
          <a:p>
            <a:pPr marL="259729" indent="-259729" defTabSz="455462" fontAlgn="auto">
              <a:buClr>
                <a:schemeClr val="accent4"/>
              </a:buClr>
              <a:buFont typeface="Arial"/>
              <a:buChar char="•"/>
              <a:defRPr/>
            </a:pPr>
            <a:r>
              <a:rPr lang="nb-NO" dirty="0"/>
              <a:t>Gode «ikke akutte» overganger</a:t>
            </a:r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4"/>
          </p:nvPr>
        </p:nvSpPr>
        <p:spPr>
          <a:xfrm>
            <a:off x="4811523" y="3553652"/>
            <a:ext cx="3614612" cy="2502059"/>
          </a:xfrm>
        </p:spPr>
        <p:txBody>
          <a:bodyPr>
            <a:normAutofit fontScale="92500"/>
          </a:bodyPr>
          <a:lstStyle/>
          <a:p>
            <a:pPr defTabSz="455462" fontAlgn="auto">
              <a:defRPr/>
            </a:pPr>
            <a:r>
              <a:rPr lang="nb-NO" dirty="0" smtClean="0">
                <a:solidFill>
                  <a:schemeClr val="accent4"/>
                </a:solidFill>
              </a:rPr>
              <a:t>«Det hender vi bruker §12 </a:t>
            </a:r>
            <a:r>
              <a:rPr lang="nb-NO" dirty="0">
                <a:solidFill>
                  <a:schemeClr val="accent4"/>
                </a:solidFill>
              </a:rPr>
              <a:t>og tar </a:t>
            </a:r>
            <a:r>
              <a:rPr lang="nb-NO" dirty="0" smtClean="0">
                <a:solidFill>
                  <a:schemeClr val="accent4"/>
                </a:solidFill>
              </a:rPr>
              <a:t>dem inn hos </a:t>
            </a:r>
            <a:r>
              <a:rPr lang="nb-NO" dirty="0">
                <a:solidFill>
                  <a:schemeClr val="accent4"/>
                </a:solidFill>
              </a:rPr>
              <a:t>oss slik at de får </a:t>
            </a:r>
            <a:r>
              <a:rPr lang="nb-NO" dirty="0" smtClean="0">
                <a:solidFill>
                  <a:schemeClr val="accent4"/>
                </a:solidFill>
              </a:rPr>
              <a:t>hvilt ut og ikke forstyrrer ordenen i lokalmiljøet.»</a:t>
            </a:r>
          </a:p>
          <a:p>
            <a:pPr algn="r" defTabSz="455462" fontAlgn="auto">
              <a:defRPr/>
            </a:pPr>
            <a:r>
              <a:rPr lang="nb-NO" sz="1300" b="0" dirty="0">
                <a:solidFill>
                  <a:schemeClr val="tx1"/>
                </a:solidFill>
                <a:latin typeface="Arial"/>
              </a:rPr>
              <a:t>Politiet om bruk av paragrafen om hjelpeplikt når de opplever at det ikke er noen andre som kan hjelpe</a:t>
            </a:r>
          </a:p>
        </p:txBody>
      </p:sp>
      <p:sp>
        <p:nvSpPr>
          <p:cNvPr id="7" name="Plassholder for innhold 4"/>
          <p:cNvSpPr txBox="1">
            <a:spLocks/>
          </p:cNvSpPr>
          <p:nvPr/>
        </p:nvSpPr>
        <p:spPr>
          <a:xfrm>
            <a:off x="4811523" y="775095"/>
            <a:ext cx="3614612" cy="2500548"/>
          </a:xfrm>
          <a:prstGeom prst="rect">
            <a:avLst/>
          </a:prstGeom>
        </p:spPr>
        <p:txBody>
          <a:bodyPr lIns="0" tIns="0" rIns="0" bIns="0">
            <a:normAutofit fontScale="92500"/>
          </a:bodyPr>
          <a:lstStyle>
            <a:lvl1pPr marL="0" indent="0" algn="l" defTabSz="501091" rtl="0" eaLnBrk="1" latinLnBrk="0" hangingPunct="1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FontTx/>
              <a:buNone/>
              <a:defRPr sz="2200" b="1" kern="1200" baseline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501091" rtl="0" eaLnBrk="1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FontTx/>
              <a:buNone/>
              <a:defRPr sz="1600" b="0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501091" rtl="0" eaLnBrk="1" latinLnBrk="0" hangingPunct="1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Font typeface="Arial"/>
              <a:buNone/>
              <a:defRPr lang="nb-NO" sz="2200" b="1" kern="1200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0" indent="0" algn="l" defTabSz="501091" rtl="0" eaLnBrk="1" latinLnBrk="0" hangingPunct="1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Font typeface="Arial"/>
              <a:buNone/>
              <a:defRPr lang="nb-NO" sz="2200" b="1" kern="1200" baseline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4pPr>
            <a:lvl5pPr marL="0" indent="0" algn="l" defTabSz="501091" rtl="0" eaLnBrk="1" latinLnBrk="0" hangingPunct="1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Font typeface="Arial"/>
              <a:buNone/>
              <a:defRPr lang="nb-NO" sz="2200" b="1" kern="1200" baseline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5pPr>
            <a:lvl6pPr marL="0" indent="0" algn="l" defTabSz="501091" rtl="0" eaLnBrk="1" latinLnBrk="0" hangingPunct="1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Font typeface="Wingdings" charset="2"/>
              <a:buNone/>
              <a:defRPr lang="nb-NO" sz="2200" b="1" kern="1200" baseline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6pPr>
            <a:lvl7pPr marL="0" indent="0" algn="l" defTabSz="501091" rtl="0" eaLnBrk="1" latinLnBrk="0" hangingPunct="1">
              <a:lnSpc>
                <a:spcPct val="130000"/>
              </a:lnSpc>
              <a:spcBef>
                <a:spcPts val="400"/>
              </a:spcBef>
              <a:buFont typeface="Arial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6000" indent="-126000" algn="l" defTabSz="501091" rtl="0" eaLnBrk="1" latinLnBrk="0" hangingPunct="1">
              <a:lnSpc>
                <a:spcPct val="130000"/>
              </a:lnSpc>
              <a:spcBef>
                <a:spcPts val="400"/>
              </a:spcBef>
              <a:buFont typeface="Wingdings" charset="2"/>
              <a:buChar char="§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59275" indent="-250546" algn="l" defTabSz="501091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nb-NO" dirty="0" smtClean="0">
                <a:solidFill>
                  <a:srgbClr val="6B3F8E"/>
                </a:solidFill>
                <a:latin typeface="Georgia"/>
              </a:rPr>
              <a:t>«Det er en terskel å be om hjelp fordi jeg er redd for å bli avvist og ikke være «syk nok» til å få hjelp.»</a:t>
            </a:r>
          </a:p>
          <a:p>
            <a:pPr algn="r">
              <a:defRPr/>
            </a:pPr>
            <a:r>
              <a:rPr lang="nb-NO" sz="1300" b="0" dirty="0">
                <a:solidFill>
                  <a:prstClr val="black"/>
                </a:solidFill>
                <a:latin typeface="Arial"/>
              </a:rPr>
              <a:t>Pasient om å kjenne at hun blir syk</a:t>
            </a:r>
          </a:p>
        </p:txBody>
      </p:sp>
    </p:spTree>
    <p:extLst>
      <p:ext uri="{BB962C8B-B14F-4D97-AF65-F5344CB8AC3E}">
        <p14:creationId xmlns:p14="http://schemas.microsoft.com/office/powerpoint/2010/main" val="275471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Tittel 1"/>
          <p:cNvSpPr>
            <a:spLocks noGrp="1"/>
          </p:cNvSpPr>
          <p:nvPr>
            <p:ph type="title"/>
          </p:nvPr>
        </p:nvSpPr>
        <p:spPr>
          <a:xfrm>
            <a:off x="4811523" y="1623891"/>
            <a:ext cx="3614612" cy="1846659"/>
          </a:xfrm>
        </p:spPr>
        <p:txBody>
          <a:bodyPr/>
          <a:lstStyle/>
          <a:p>
            <a:r>
              <a:rPr lang="nb-NO" altLang="nb-NO" smtClean="0">
                <a:latin typeface="Georgia" pitchFamily="18" charset="0"/>
              </a:rPr>
              <a:t>De forstår hva jeg trenger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22"/>
          </p:nvPr>
        </p:nvSpPr>
        <p:spPr>
          <a:xfrm>
            <a:off x="8789654" y="6536083"/>
            <a:ext cx="115416" cy="123111"/>
          </a:xfrm>
        </p:spPr>
        <p:txBody>
          <a:bodyPr/>
          <a:lstStyle/>
          <a:p>
            <a:pPr>
              <a:defRPr/>
            </a:pPr>
            <a:fld id="{37B42320-E6BA-4AB2-9469-30548F2C83C3}" type="slidenum">
              <a:rPr smtClean="0"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23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119812" name="Plassholder for tekst 4"/>
          <p:cNvSpPr>
            <a:spLocks noGrp="1"/>
          </p:cNvSpPr>
          <p:nvPr>
            <p:ph type="body" sz="quarter" idx="19"/>
          </p:nvPr>
        </p:nvSpPr>
        <p:spPr bwMode="auto">
          <a:xfrm>
            <a:off x="4811523" y="3657903"/>
            <a:ext cx="3614612" cy="1581459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nb-NO" altLang="nb-NO" smtClean="0">
                <a:latin typeface="Arial" pitchFamily="34" charset="0"/>
              </a:rPr>
              <a:t>Tjenestene trenger god </a:t>
            </a:r>
            <a:r>
              <a:rPr lang="nb-NO" altLang="nb-NO" u="sng" smtClean="0">
                <a:latin typeface="Arial" pitchFamily="34" charset="0"/>
              </a:rPr>
              <a:t>nok</a:t>
            </a:r>
            <a:r>
              <a:rPr lang="nb-NO" altLang="nb-NO" smtClean="0">
                <a:latin typeface="Arial" pitchFamily="34" charset="0"/>
              </a:rPr>
              <a:t> forståelse av psykiatrisymptomer til å møte pasientene på riktig måte.</a:t>
            </a:r>
            <a:endParaRPr lang="nb-NO" altLang="nb-NO" u="sng" smtClean="0">
              <a:latin typeface="Arial" pitchFamily="34" charset="0"/>
            </a:endParaRPr>
          </a:p>
          <a:p>
            <a:endParaRPr lang="nb-NO" altLang="nb-NO" smtClean="0">
              <a:latin typeface="Arial" pitchFamily="34" charset="0"/>
            </a:endParaRPr>
          </a:p>
        </p:txBody>
      </p:sp>
      <p:pic>
        <p:nvPicPr>
          <p:cNvPr id="119813" name="Plassholder for bilde 10" descr="siv_skisser_innsikt-06.png"/>
          <p:cNvPicPr>
            <a:picLocks noGrp="1" noChangeAspect="1"/>
          </p:cNvPicPr>
          <p:nvPr>
            <p:ph type="pic" sz="quarter" idx="2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0" t="12015" r="-1540" b="1534"/>
          <a:stretch>
            <a:fillRect/>
          </a:stretch>
        </p:blipFill>
        <p:spPr bwMode="auto">
          <a:xfrm>
            <a:off x="362445" y="773589"/>
            <a:ext cx="4324048" cy="5566175"/>
          </a:xfrm>
        </p:spPr>
      </p:pic>
    </p:spTree>
    <p:extLst>
      <p:ext uri="{BB962C8B-B14F-4D97-AF65-F5344CB8AC3E}">
        <p14:creationId xmlns:p14="http://schemas.microsoft.com/office/powerpoint/2010/main" val="162164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/>
          <p:cNvSpPr>
            <a:spLocks noGrp="1"/>
          </p:cNvSpPr>
          <p:nvPr>
            <p:ph type="sldNum" sz="quarter" idx="17"/>
          </p:nvPr>
        </p:nvSpPr>
        <p:spPr>
          <a:xfrm>
            <a:off x="8789654" y="6536083"/>
            <a:ext cx="115416" cy="123111"/>
          </a:xfrm>
        </p:spPr>
        <p:txBody>
          <a:bodyPr/>
          <a:lstStyle/>
          <a:p>
            <a:pPr>
              <a:defRPr/>
            </a:pPr>
            <a:fld id="{3700E52A-00DF-40F5-AC30-04D05A1C5378}" type="slidenum">
              <a:rPr smtClean="0"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24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4" name="Plassholder for innhold 3"/>
          <p:cNvSpPr>
            <a:spLocks noGrp="1"/>
          </p:cNvSpPr>
          <p:nvPr>
            <p:ph sz="quarter" idx="13"/>
          </p:nvPr>
        </p:nvSpPr>
        <p:spPr>
          <a:xfrm>
            <a:off x="716492" y="773589"/>
            <a:ext cx="3616017" cy="5566175"/>
          </a:xfrm>
        </p:spPr>
        <p:txBody>
          <a:bodyPr/>
          <a:lstStyle/>
          <a:p>
            <a:pPr defTabSz="455462" fontAlgn="auto">
              <a:defRPr/>
            </a:pPr>
            <a:r>
              <a:rPr lang="nb-NO" sz="2000" b="1" dirty="0">
                <a:solidFill>
                  <a:schemeClr val="accent3"/>
                </a:solidFill>
                <a:latin typeface="Georgia"/>
              </a:rPr>
              <a:t>Fagkompetanse</a:t>
            </a:r>
          </a:p>
          <a:p>
            <a:pPr defTabSz="455462" fontAlgn="auto">
              <a:defRPr/>
            </a:pPr>
            <a:r>
              <a:rPr lang="nb-NO" dirty="0"/>
              <a:t>Pasienter og pårørende har behov for at de ansatte i tjenestene har tilstrekkelig kompetanse innenfor psykiatri til at de kan møte pasientene på beste vis i den delen av tjenesten de er i</a:t>
            </a:r>
            <a:r>
              <a:rPr lang="nb-NO" dirty="0" smtClean="0"/>
              <a:t>.</a:t>
            </a:r>
          </a:p>
          <a:p>
            <a:pPr defTabSz="455462" fontAlgn="auto">
              <a:defRPr/>
            </a:pPr>
            <a:endParaRPr lang="nb-NO" dirty="0"/>
          </a:p>
          <a:p>
            <a:pPr marL="259729" indent="-259729" defTabSz="455462" fontAlgn="auto">
              <a:buClr>
                <a:schemeClr val="accent3"/>
              </a:buClr>
              <a:buFont typeface="Arial"/>
              <a:buChar char="•"/>
              <a:defRPr/>
            </a:pPr>
            <a:r>
              <a:rPr lang="nb-NO" dirty="0" smtClean="0"/>
              <a:t>Psykiatrikompetanse i </a:t>
            </a:r>
            <a:r>
              <a:rPr lang="nb-NO" dirty="0"/>
              <a:t>akuttfunksjonene</a:t>
            </a:r>
          </a:p>
          <a:p>
            <a:pPr marL="259729" indent="-259729" defTabSz="455462" fontAlgn="auto">
              <a:buClr>
                <a:schemeClr val="accent3"/>
              </a:buClr>
              <a:buFont typeface="Arial"/>
              <a:buChar char="•"/>
              <a:defRPr/>
            </a:pPr>
            <a:r>
              <a:rPr lang="nb-NO" dirty="0"/>
              <a:t>Øke </a:t>
            </a:r>
            <a:r>
              <a:rPr lang="nb-NO" dirty="0" smtClean="0"/>
              <a:t>kjennskap </a:t>
            </a:r>
            <a:r>
              <a:rPr lang="nb-NO" dirty="0"/>
              <a:t>til de andre tjenestene</a:t>
            </a:r>
          </a:p>
          <a:p>
            <a:pPr marL="259729" indent="-259729" defTabSz="455462" fontAlgn="auto">
              <a:buClr>
                <a:schemeClr val="accent3"/>
              </a:buClr>
              <a:buFont typeface="Arial"/>
              <a:buChar char="•"/>
              <a:defRPr/>
            </a:pPr>
            <a:r>
              <a:rPr lang="nb-NO" dirty="0"/>
              <a:t>Utvikle beslutningsstøtteverktøy for </a:t>
            </a:r>
            <a:r>
              <a:rPr lang="nb-NO" dirty="0" smtClean="0"/>
              <a:t>akuttfunksjonene</a:t>
            </a:r>
          </a:p>
          <a:p>
            <a:pPr marL="259729" indent="-259729" defTabSz="455462" fontAlgn="auto">
              <a:buClr>
                <a:schemeClr val="accent3"/>
              </a:buClr>
              <a:buFont typeface="Arial"/>
              <a:buChar char="•"/>
              <a:defRPr/>
            </a:pPr>
            <a:r>
              <a:rPr lang="nb-NO" dirty="0" smtClean="0"/>
              <a:t>Spesialistkompetansen tilgjengelig i front</a:t>
            </a:r>
          </a:p>
          <a:p>
            <a:pPr marL="259729" indent="-259729" defTabSz="455462" fontAlgn="auto">
              <a:buClr>
                <a:schemeClr val="accent3"/>
              </a:buClr>
              <a:buFont typeface="Arial"/>
              <a:buChar char="•"/>
              <a:defRPr/>
            </a:pPr>
            <a:r>
              <a:rPr lang="nb-NO" dirty="0"/>
              <a:t>Generell opplæring </a:t>
            </a:r>
            <a:r>
              <a:rPr lang="nb-NO" dirty="0" smtClean="0"/>
              <a:t>i sikkerhet </a:t>
            </a:r>
            <a:r>
              <a:rPr lang="nb-NO" dirty="0"/>
              <a:t>og taktikk i </a:t>
            </a:r>
            <a:r>
              <a:rPr lang="nb-NO" dirty="0" smtClean="0"/>
              <a:t>potensielt usikrede situasjoner</a:t>
            </a:r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4"/>
          </p:nvPr>
        </p:nvSpPr>
        <p:spPr>
          <a:xfrm>
            <a:off x="4811523" y="3222768"/>
            <a:ext cx="3614612" cy="3116997"/>
          </a:xfrm>
        </p:spPr>
        <p:txBody>
          <a:bodyPr/>
          <a:lstStyle/>
          <a:p>
            <a:pPr defTabSz="455462" fontAlgn="auto">
              <a:defRPr/>
            </a:pPr>
            <a:r>
              <a:rPr lang="nb-NO" dirty="0" smtClean="0">
                <a:solidFill>
                  <a:schemeClr val="accent3"/>
                </a:solidFill>
              </a:rPr>
              <a:t>«Hvis det er én ting vi trenger ekstra kursing i, så er det pasienter som er psykisk syke, det vet vi ikke nok om i dag.»	</a:t>
            </a:r>
          </a:p>
          <a:p>
            <a:pPr algn="r" defTabSz="455462" fontAlgn="auto">
              <a:defRPr/>
            </a:pPr>
            <a:r>
              <a:rPr lang="nb-NO" sz="1300" b="0" dirty="0">
                <a:solidFill>
                  <a:srgbClr val="000000"/>
                </a:solidFill>
                <a:latin typeface="Arial"/>
              </a:rPr>
              <a:t>Ansatt i ambulansen om opplæringsbehov og kunnskap om psykiatri </a:t>
            </a:r>
          </a:p>
        </p:txBody>
      </p:sp>
      <p:sp>
        <p:nvSpPr>
          <p:cNvPr id="7" name="Plassholder for innhold 4"/>
          <p:cNvSpPr txBox="1">
            <a:spLocks/>
          </p:cNvSpPr>
          <p:nvPr/>
        </p:nvSpPr>
        <p:spPr>
          <a:xfrm>
            <a:off x="4811523" y="767571"/>
            <a:ext cx="3614612" cy="1906763"/>
          </a:xfrm>
          <a:prstGeom prst="rect">
            <a:avLst/>
          </a:prstGeom>
        </p:spPr>
        <p:txBody>
          <a:bodyPr lIns="0" tIns="0" rIns="0" bIns="0">
            <a:normAutofit fontScale="92500"/>
          </a:bodyPr>
          <a:lstStyle>
            <a:lvl1pPr marL="0" indent="0" algn="l" defTabSz="501091" rtl="0" eaLnBrk="1" latinLnBrk="0" hangingPunct="1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FontTx/>
              <a:buNone/>
              <a:defRPr sz="2200" b="1" kern="1200" baseline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501091" rtl="0" eaLnBrk="1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FontTx/>
              <a:buNone/>
              <a:defRPr sz="1600" b="0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501091" rtl="0" eaLnBrk="1" latinLnBrk="0" hangingPunct="1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Font typeface="Arial"/>
              <a:buNone/>
              <a:defRPr lang="nb-NO" sz="2200" b="1" kern="1200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0" indent="0" algn="l" defTabSz="501091" rtl="0" eaLnBrk="1" latinLnBrk="0" hangingPunct="1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Font typeface="Arial"/>
              <a:buNone/>
              <a:defRPr lang="nb-NO" sz="2200" b="1" kern="1200" baseline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4pPr>
            <a:lvl5pPr marL="0" indent="0" algn="l" defTabSz="501091" rtl="0" eaLnBrk="1" latinLnBrk="0" hangingPunct="1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Font typeface="Arial"/>
              <a:buNone/>
              <a:defRPr lang="nb-NO" sz="2200" b="1" kern="1200" baseline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5pPr>
            <a:lvl6pPr marL="0" indent="0" algn="l" defTabSz="501091" rtl="0" eaLnBrk="1" latinLnBrk="0" hangingPunct="1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Font typeface="Wingdings" charset="2"/>
              <a:buNone/>
              <a:defRPr lang="nb-NO" sz="2200" b="1" kern="1200" baseline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6pPr>
            <a:lvl7pPr marL="0" indent="0" algn="l" defTabSz="501091" rtl="0" eaLnBrk="1" latinLnBrk="0" hangingPunct="1">
              <a:lnSpc>
                <a:spcPct val="130000"/>
              </a:lnSpc>
              <a:spcBef>
                <a:spcPts val="400"/>
              </a:spcBef>
              <a:buFont typeface="Arial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6000" indent="-126000" algn="l" defTabSz="501091" rtl="0" eaLnBrk="1" latinLnBrk="0" hangingPunct="1">
              <a:lnSpc>
                <a:spcPct val="130000"/>
              </a:lnSpc>
              <a:spcBef>
                <a:spcPts val="400"/>
              </a:spcBef>
              <a:buFont typeface="Wingdings" charset="2"/>
              <a:buChar char="§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59275" indent="-250546" algn="l" defTabSz="501091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nb-NO" dirty="0" smtClean="0">
                <a:solidFill>
                  <a:srgbClr val="006CA8"/>
                </a:solidFill>
                <a:latin typeface="Georgia"/>
              </a:rPr>
              <a:t>«Når </a:t>
            </a:r>
            <a:r>
              <a:rPr lang="nb-NO" dirty="0">
                <a:solidFill>
                  <a:srgbClr val="006CA8"/>
                </a:solidFill>
                <a:latin typeface="Georgia"/>
              </a:rPr>
              <a:t>jeg ser verden som rød, må ikke dere fortelle meg at den er blå</a:t>
            </a:r>
            <a:r>
              <a:rPr lang="nb-NO" dirty="0" smtClean="0">
                <a:solidFill>
                  <a:srgbClr val="006CA8"/>
                </a:solidFill>
                <a:latin typeface="Georgia"/>
              </a:rPr>
              <a:t>!»</a:t>
            </a:r>
          </a:p>
          <a:p>
            <a:pPr algn="r">
              <a:defRPr/>
            </a:pPr>
            <a:r>
              <a:rPr lang="nb-NO" sz="1300" b="0" dirty="0">
                <a:solidFill>
                  <a:srgbClr val="000000"/>
                </a:solidFill>
                <a:latin typeface="Arial"/>
              </a:rPr>
              <a:t>Pasient om hvordan hun opplever å være i psykose</a:t>
            </a:r>
          </a:p>
        </p:txBody>
      </p:sp>
    </p:spTree>
    <p:extLst>
      <p:ext uri="{BB962C8B-B14F-4D97-AF65-F5344CB8AC3E}">
        <p14:creationId xmlns:p14="http://schemas.microsoft.com/office/powerpoint/2010/main" val="247872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ittel 1"/>
          <p:cNvSpPr>
            <a:spLocks noGrp="1"/>
          </p:cNvSpPr>
          <p:nvPr>
            <p:ph type="title"/>
          </p:nvPr>
        </p:nvSpPr>
        <p:spPr>
          <a:xfrm>
            <a:off x="4811523" y="1623891"/>
            <a:ext cx="3614612" cy="1846659"/>
          </a:xfrm>
        </p:spPr>
        <p:txBody>
          <a:bodyPr/>
          <a:lstStyle/>
          <a:p>
            <a:r>
              <a:rPr lang="nb-NO" altLang="nb-NO" smtClean="0">
                <a:latin typeface="Georgia" pitchFamily="18" charset="0"/>
              </a:rPr>
              <a:t>Gjør det enkelt for meg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22"/>
          </p:nvPr>
        </p:nvSpPr>
        <p:spPr>
          <a:xfrm>
            <a:off x="8789654" y="6536083"/>
            <a:ext cx="115416" cy="123111"/>
          </a:xfrm>
        </p:spPr>
        <p:txBody>
          <a:bodyPr/>
          <a:lstStyle/>
          <a:p>
            <a:pPr>
              <a:defRPr/>
            </a:pPr>
            <a:fld id="{5A80DBAB-4A19-43F6-B2C0-371754A235CA}" type="slidenum">
              <a:rPr smtClean="0"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25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121860" name="Plassholder for tekst 4"/>
          <p:cNvSpPr>
            <a:spLocks noGrp="1"/>
          </p:cNvSpPr>
          <p:nvPr>
            <p:ph type="body" sz="quarter" idx="19"/>
          </p:nvPr>
        </p:nvSpPr>
        <p:spPr bwMode="auto">
          <a:xfrm>
            <a:off x="4811523" y="3657903"/>
            <a:ext cx="3614612" cy="1800493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nb-NO" altLang="nb-NO" smtClean="0">
                <a:latin typeface="Arial" pitchFamily="34" charset="0"/>
              </a:rPr>
              <a:t>Ansatte i tjenestene trenger gode verktøy og trening i å forklare enkelt </a:t>
            </a:r>
            <a:r>
              <a:rPr lang="nb-NO" altLang="nb-NO" i="1" smtClean="0">
                <a:latin typeface="Arial" pitchFamily="34" charset="0"/>
              </a:rPr>
              <a:t>hva, hvem, hvor, når og hvordan </a:t>
            </a:r>
            <a:r>
              <a:rPr lang="nb-NO" altLang="nb-NO" smtClean="0">
                <a:latin typeface="Arial" pitchFamily="34" charset="0"/>
              </a:rPr>
              <a:t>til pasientene og hverandre.</a:t>
            </a:r>
          </a:p>
        </p:txBody>
      </p:sp>
      <p:pic>
        <p:nvPicPr>
          <p:cNvPr id="121861" name="Plassholder for bilde 9" descr="siv_skisser_innsikt-05.png"/>
          <p:cNvPicPr>
            <a:picLocks noGrp="1" noChangeAspect="1"/>
          </p:cNvPicPr>
          <p:nvPr>
            <p:ph type="pic" sz="quarter" idx="2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8" t="20773" r="11021" b="-4305"/>
          <a:stretch>
            <a:fillRect/>
          </a:stretch>
        </p:blipFill>
        <p:spPr bwMode="auto">
          <a:xfrm>
            <a:off x="716492" y="773589"/>
            <a:ext cx="3616017" cy="5566175"/>
          </a:xfrm>
        </p:spPr>
      </p:pic>
    </p:spTree>
    <p:extLst>
      <p:ext uri="{BB962C8B-B14F-4D97-AF65-F5344CB8AC3E}">
        <p14:creationId xmlns:p14="http://schemas.microsoft.com/office/powerpoint/2010/main" val="41572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/>
          <p:cNvSpPr>
            <a:spLocks noGrp="1"/>
          </p:cNvSpPr>
          <p:nvPr>
            <p:ph type="sldNum" sz="quarter" idx="17"/>
          </p:nvPr>
        </p:nvSpPr>
        <p:spPr>
          <a:xfrm>
            <a:off x="8789654" y="6536083"/>
            <a:ext cx="115416" cy="123111"/>
          </a:xfrm>
        </p:spPr>
        <p:txBody>
          <a:bodyPr/>
          <a:lstStyle/>
          <a:p>
            <a:pPr>
              <a:defRPr/>
            </a:pPr>
            <a:fld id="{41D2D78F-A745-4BBE-A5D5-0DB5974AC500}" type="slidenum">
              <a:rPr smtClean="0"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26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4" name="Plassholder for innhold 3"/>
          <p:cNvSpPr>
            <a:spLocks noGrp="1"/>
          </p:cNvSpPr>
          <p:nvPr>
            <p:ph sz="quarter" idx="13"/>
          </p:nvPr>
        </p:nvSpPr>
        <p:spPr>
          <a:xfrm>
            <a:off x="716492" y="773589"/>
            <a:ext cx="3616017" cy="5566175"/>
          </a:xfrm>
        </p:spPr>
        <p:txBody>
          <a:bodyPr/>
          <a:lstStyle/>
          <a:p>
            <a:pPr lvl="4" defTabSz="455462" fontAlgn="auto">
              <a:defRPr/>
            </a:pPr>
            <a:r>
              <a:rPr sz="2000" dirty="0">
                <a:latin typeface="Georgia"/>
              </a:rPr>
              <a:t>Systemkompetanse</a:t>
            </a:r>
          </a:p>
          <a:p>
            <a:pPr defTabSz="455462" fontAlgn="auto">
              <a:defRPr/>
            </a:pPr>
            <a:r>
              <a:rPr lang="nb-NO" dirty="0"/>
              <a:t>Pasienter og pårørende har behov for at tjenestene henger sammen ved at roller, ansvar, lover og regler er avklart for å kunne møte personer i akutt psykisk </a:t>
            </a:r>
            <a:r>
              <a:rPr lang="nb-NO" dirty="0" smtClean="0"/>
              <a:t>krise.</a:t>
            </a:r>
          </a:p>
          <a:p>
            <a:pPr defTabSz="455462" fontAlgn="auto">
              <a:defRPr/>
            </a:pPr>
            <a:endParaRPr lang="nb-NO" dirty="0" smtClean="0"/>
          </a:p>
          <a:p>
            <a:pPr marL="259729" indent="-259729" defTabSz="455462" fontAlgn="auto">
              <a:buClr>
                <a:schemeClr val="accent3"/>
              </a:buClr>
              <a:buFont typeface="Arial"/>
              <a:buChar char="•"/>
              <a:defRPr/>
            </a:pPr>
            <a:r>
              <a:rPr lang="nb-NO" dirty="0"/>
              <a:t>Pasienten i </a:t>
            </a:r>
            <a:r>
              <a:rPr lang="nb-NO" dirty="0" smtClean="0"/>
              <a:t>sentrum</a:t>
            </a:r>
          </a:p>
          <a:p>
            <a:pPr marL="259729" indent="-259729" defTabSz="455462" fontAlgn="auto">
              <a:buClr>
                <a:schemeClr val="accent3"/>
              </a:buClr>
              <a:buFont typeface="Arial"/>
              <a:buChar char="•"/>
              <a:defRPr/>
            </a:pPr>
            <a:r>
              <a:rPr lang="nb-NO" dirty="0" smtClean="0"/>
              <a:t>Godt beskrevet hvordan møte pasientene når de er i akutt krise</a:t>
            </a:r>
            <a:endParaRPr lang="nb-NO" dirty="0"/>
          </a:p>
          <a:p>
            <a:pPr marL="259729" indent="-259729" defTabSz="455462" fontAlgn="auto">
              <a:buClr>
                <a:schemeClr val="accent3"/>
              </a:buClr>
              <a:buFont typeface="Arial"/>
              <a:buChar char="•"/>
              <a:defRPr/>
            </a:pPr>
            <a:r>
              <a:rPr lang="nb-NO" dirty="0" smtClean="0"/>
              <a:t>Felles forståelse av lover</a:t>
            </a:r>
            <a:r>
              <a:rPr lang="nb-NO" dirty="0"/>
              <a:t>, regler, rettigheter og retningslinjer</a:t>
            </a:r>
          </a:p>
          <a:p>
            <a:pPr marL="259729" indent="-259729" defTabSz="455462" fontAlgn="auto">
              <a:buClr>
                <a:schemeClr val="accent3"/>
              </a:buClr>
              <a:buFont typeface="Arial"/>
              <a:buChar char="•"/>
              <a:defRPr/>
            </a:pPr>
            <a:r>
              <a:rPr lang="nb-NO" dirty="0" smtClean="0"/>
              <a:t>Felles forståelse av </a:t>
            </a:r>
            <a:r>
              <a:rPr lang="nb-NO" dirty="0"/>
              <a:t>tjenestelandskapet</a:t>
            </a:r>
          </a:p>
          <a:p>
            <a:pPr marL="259729" indent="-259729" defTabSz="455462" fontAlgn="auto">
              <a:buClr>
                <a:schemeClr val="accent3"/>
              </a:buClr>
              <a:buFont typeface="Arial"/>
              <a:buChar char="•"/>
              <a:defRPr/>
            </a:pPr>
            <a:r>
              <a:rPr lang="nb-NO" dirty="0" smtClean="0"/>
              <a:t>Avklarte, og tydelige roller </a:t>
            </a:r>
            <a:r>
              <a:rPr lang="nb-NO" dirty="0"/>
              <a:t>og </a:t>
            </a:r>
            <a:r>
              <a:rPr lang="nb-NO" dirty="0" smtClean="0"/>
              <a:t>ansvar overfor pasienten og tjenestene i mellom</a:t>
            </a:r>
            <a:endParaRPr lang="nb-NO" dirty="0"/>
          </a:p>
          <a:p>
            <a:pPr marL="259729" indent="-259729" defTabSz="455462" fontAlgn="auto">
              <a:buClr>
                <a:schemeClr val="accent3"/>
              </a:buClr>
              <a:buFont typeface="Arial"/>
              <a:buChar char="•"/>
              <a:defRPr/>
            </a:pPr>
            <a:r>
              <a:rPr lang="nb-NO" dirty="0" smtClean="0"/>
              <a:t>Ferdigheter i å forklare systemet på en enkel måte</a:t>
            </a:r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4"/>
          </p:nvPr>
        </p:nvSpPr>
        <p:spPr>
          <a:xfrm>
            <a:off x="4811523" y="3650347"/>
            <a:ext cx="3614612" cy="2689412"/>
          </a:xfrm>
        </p:spPr>
        <p:txBody>
          <a:bodyPr/>
          <a:lstStyle/>
          <a:p>
            <a:pPr defTabSz="455462" fontAlgn="auto">
              <a:defRPr/>
            </a:pPr>
            <a:r>
              <a:rPr lang="nb-NO" dirty="0" smtClean="0">
                <a:solidFill>
                  <a:schemeClr val="accent3"/>
                </a:solidFill>
              </a:rPr>
              <a:t>«Noen ganger er den største jobben å finne noen som vil ta ansvaret for pasienten!»</a:t>
            </a:r>
            <a:endParaRPr lang="nb-NO" dirty="0">
              <a:solidFill>
                <a:schemeClr val="accent3"/>
              </a:solidFill>
            </a:endParaRPr>
          </a:p>
          <a:p>
            <a:pPr algn="r" defTabSz="455462" fontAlgn="auto">
              <a:defRPr/>
            </a:pPr>
            <a:r>
              <a:rPr lang="nb-NO" sz="1300" b="0" dirty="0">
                <a:solidFill>
                  <a:srgbClr val="000000"/>
                </a:solidFill>
                <a:latin typeface="Arial"/>
              </a:rPr>
              <a:t>Ansatt i AMK om å finne noen som vil ta ansvar for å vurdere pasient i akutt psykisk krise</a:t>
            </a:r>
          </a:p>
        </p:txBody>
      </p:sp>
      <p:sp>
        <p:nvSpPr>
          <p:cNvPr id="8" name="Plassholder for innhold 4"/>
          <p:cNvSpPr txBox="1">
            <a:spLocks/>
          </p:cNvSpPr>
          <p:nvPr/>
        </p:nvSpPr>
        <p:spPr>
          <a:xfrm>
            <a:off x="4811523" y="767544"/>
            <a:ext cx="3614612" cy="2786110"/>
          </a:xfrm>
          <a:prstGeom prst="rect">
            <a:avLst/>
          </a:prstGeom>
        </p:spPr>
        <p:txBody>
          <a:bodyPr lIns="0" tIns="0" rIns="0" bIns="0">
            <a:normAutofit fontScale="92500"/>
          </a:bodyPr>
          <a:lstStyle>
            <a:lvl1pPr marL="0" indent="0" algn="l" defTabSz="501091" rtl="0" eaLnBrk="1" latinLnBrk="0" hangingPunct="1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FontTx/>
              <a:buNone/>
              <a:defRPr sz="2200" b="1" kern="1200" baseline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501091" rtl="0" eaLnBrk="1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FontTx/>
              <a:buNone/>
              <a:defRPr sz="1600" b="0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501091" rtl="0" eaLnBrk="1" latinLnBrk="0" hangingPunct="1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Font typeface="Arial"/>
              <a:buNone/>
              <a:defRPr lang="nb-NO" sz="2200" b="1" kern="1200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0" indent="0" algn="l" defTabSz="501091" rtl="0" eaLnBrk="1" latinLnBrk="0" hangingPunct="1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Font typeface="Arial"/>
              <a:buNone/>
              <a:defRPr lang="nb-NO" sz="2200" b="1" kern="1200" baseline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4pPr>
            <a:lvl5pPr marL="0" indent="0" algn="l" defTabSz="501091" rtl="0" eaLnBrk="1" latinLnBrk="0" hangingPunct="1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Font typeface="Arial"/>
              <a:buNone/>
              <a:defRPr lang="nb-NO" sz="2200" b="1" kern="1200" baseline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5pPr>
            <a:lvl6pPr marL="0" indent="0" algn="l" defTabSz="501091" rtl="0" eaLnBrk="1" latinLnBrk="0" hangingPunct="1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Font typeface="Wingdings" charset="2"/>
              <a:buNone/>
              <a:defRPr lang="nb-NO" sz="2200" b="1" kern="1200" baseline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6pPr>
            <a:lvl7pPr marL="0" indent="0" algn="l" defTabSz="501091" rtl="0" eaLnBrk="1" latinLnBrk="0" hangingPunct="1">
              <a:lnSpc>
                <a:spcPct val="130000"/>
              </a:lnSpc>
              <a:spcBef>
                <a:spcPts val="400"/>
              </a:spcBef>
              <a:buFont typeface="Arial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6000" indent="-126000" algn="l" defTabSz="501091" rtl="0" eaLnBrk="1" latinLnBrk="0" hangingPunct="1">
              <a:lnSpc>
                <a:spcPct val="130000"/>
              </a:lnSpc>
              <a:spcBef>
                <a:spcPts val="400"/>
              </a:spcBef>
              <a:buFont typeface="Wingdings" charset="2"/>
              <a:buChar char="§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59275" indent="-250546" algn="l" defTabSz="501091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nb-NO" dirty="0" smtClean="0">
                <a:solidFill>
                  <a:srgbClr val="006CA8"/>
                </a:solidFill>
                <a:latin typeface="Georgia"/>
              </a:rPr>
              <a:t>«Vi har lært oss at forventningen man har til å bli frisk ved somatisk sykdom bare ikke kan overføres til psykiatri.»	</a:t>
            </a:r>
          </a:p>
          <a:p>
            <a:pPr algn="r">
              <a:defRPr/>
            </a:pPr>
            <a:r>
              <a:rPr lang="nb-NO" sz="1300" b="0" dirty="0">
                <a:solidFill>
                  <a:srgbClr val="000000"/>
                </a:solidFill>
                <a:latin typeface="Arial"/>
              </a:rPr>
              <a:t>Mor og datter om psykiatrien</a:t>
            </a:r>
          </a:p>
        </p:txBody>
      </p:sp>
    </p:spTree>
    <p:extLst>
      <p:ext uri="{BB962C8B-B14F-4D97-AF65-F5344CB8AC3E}">
        <p14:creationId xmlns:p14="http://schemas.microsoft.com/office/powerpoint/2010/main" val="271442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05058"/>
            <a:ext cx="7264400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kebent trekant 3"/>
          <p:cNvSpPr/>
          <p:nvPr/>
        </p:nvSpPr>
        <p:spPr>
          <a:xfrm rot="9639757">
            <a:off x="5459178" y="1680564"/>
            <a:ext cx="1471248" cy="1694840"/>
          </a:xfrm>
          <a:prstGeom prst="triangle">
            <a:avLst/>
          </a:prstGeom>
          <a:pattFill prst="ltUpDiag">
            <a:fgClr>
              <a:schemeClr val="accent2"/>
            </a:fgClr>
            <a:bgClr>
              <a:schemeClr val="bg1"/>
            </a:bgClr>
          </a:patt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9741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Fare og samtykkekompetanse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Krav til årsakssammenheng mellom pasientens sinnslidelse og faremomentet</a:t>
            </a:r>
          </a:p>
          <a:p>
            <a:pPr lvl="1"/>
            <a:r>
              <a:rPr lang="nb-NO" dirty="0" smtClean="0"/>
              <a:t>Sammenligne pasientens sinnstilstand med og uten tvungent psykisk helsevern</a:t>
            </a:r>
          </a:p>
          <a:p>
            <a:pPr lvl="1"/>
            <a:r>
              <a:rPr lang="nb-NO" dirty="0" smtClean="0"/>
              <a:t>Det sentrale er om vedkommende uten tvungent psykisk helsevern vil utgjøre en fare</a:t>
            </a:r>
          </a:p>
          <a:p>
            <a:pPr lvl="1"/>
            <a:r>
              <a:rPr lang="nb-NO" dirty="0" smtClean="0"/>
              <a:t>Vilkåret er strengt, og det skal mye til for å anse vilkåret oppfylt</a:t>
            </a:r>
            <a:endParaRPr lang="nb-NO" dirty="0"/>
          </a:p>
          <a:p>
            <a:pPr lvl="1"/>
            <a:endParaRPr lang="nb-NO" dirty="0" smtClean="0"/>
          </a:p>
          <a:p>
            <a:pPr lvl="1"/>
            <a:endParaRPr lang="nb-NO" dirty="0"/>
          </a:p>
          <a:p>
            <a:pPr lvl="1"/>
            <a:endParaRPr lang="nb-NO" dirty="0"/>
          </a:p>
        </p:txBody>
      </p:sp>
      <p:cxnSp>
        <p:nvCxnSpPr>
          <p:cNvPr id="5" name="Rett pilkobling 4"/>
          <p:cNvCxnSpPr/>
          <p:nvPr/>
        </p:nvCxnSpPr>
        <p:spPr>
          <a:xfrm>
            <a:off x="2195736" y="4293096"/>
            <a:ext cx="388843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Sylinder 5"/>
          <p:cNvSpPr txBox="1"/>
          <p:nvPr/>
        </p:nvSpPr>
        <p:spPr>
          <a:xfrm>
            <a:off x="6372200" y="414908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Fare?</a:t>
            </a:r>
            <a:endParaRPr lang="nb-NO" dirty="0"/>
          </a:p>
        </p:txBody>
      </p:sp>
      <p:sp>
        <p:nvSpPr>
          <p:cNvPr id="7" name="TekstSylinder 6"/>
          <p:cNvSpPr txBox="1"/>
          <p:nvPr/>
        </p:nvSpPr>
        <p:spPr>
          <a:xfrm>
            <a:off x="3059832" y="3573016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Tvungent psykisk helsevern?</a:t>
            </a:r>
            <a:endParaRPr lang="nb-NO" dirty="0"/>
          </a:p>
        </p:txBody>
      </p:sp>
      <p:sp>
        <p:nvSpPr>
          <p:cNvPr id="8" name="TekstSylinder 7"/>
          <p:cNvSpPr txBox="1"/>
          <p:nvPr/>
        </p:nvSpPr>
        <p:spPr>
          <a:xfrm>
            <a:off x="971600" y="3969930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Pasientens sinnslidelse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7672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692697"/>
            <a:ext cx="9289032" cy="497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00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E2152DD-020F-4DAD-8431-BD7F6690828A}" type="slidenum">
              <a:rPr lang="nb-NO" smtClean="0"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3</a:t>
            </a:fld>
            <a:endParaRPr lang="nb-NO">
              <a:solidFill>
                <a:prstClr val="black">
                  <a:alpha val="40000"/>
                </a:prstClr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6" y="836712"/>
            <a:ext cx="6067009" cy="4774758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1363044"/>
            <a:ext cx="5336431" cy="4357039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752" y="138045"/>
            <a:ext cx="4806677" cy="6397807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7401" y="362610"/>
            <a:ext cx="6030243" cy="623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59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vrundet rektangel 3"/>
          <p:cNvSpPr/>
          <p:nvPr/>
        </p:nvSpPr>
        <p:spPr>
          <a:xfrm>
            <a:off x="107504" y="2440417"/>
            <a:ext cx="1368152" cy="8605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 smtClean="0"/>
              <a:t>Farekriteriet</a:t>
            </a:r>
            <a:endParaRPr lang="nb-NO" sz="1600" dirty="0"/>
          </a:p>
        </p:txBody>
      </p:sp>
      <p:sp>
        <p:nvSpPr>
          <p:cNvPr id="5" name="Avrundet rektangel 4"/>
          <p:cNvSpPr/>
          <p:nvPr/>
        </p:nvSpPr>
        <p:spPr>
          <a:xfrm>
            <a:off x="2200134" y="764704"/>
            <a:ext cx="1296144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 smtClean="0"/>
              <a:t>Nærliggende</a:t>
            </a:r>
            <a:endParaRPr lang="nb-NO" sz="1600" dirty="0"/>
          </a:p>
        </p:txBody>
      </p:sp>
      <p:sp>
        <p:nvSpPr>
          <p:cNvPr id="6" name="Avrundet rektangel 5"/>
          <p:cNvSpPr/>
          <p:nvPr/>
        </p:nvSpPr>
        <p:spPr>
          <a:xfrm>
            <a:off x="2195736" y="2654671"/>
            <a:ext cx="1296144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 smtClean="0"/>
              <a:t>Alvorlig</a:t>
            </a:r>
            <a:endParaRPr lang="nb-NO" sz="1600" dirty="0"/>
          </a:p>
        </p:txBody>
      </p:sp>
      <p:sp>
        <p:nvSpPr>
          <p:cNvPr id="7" name="Avrundet rektangel 6"/>
          <p:cNvSpPr/>
          <p:nvPr/>
        </p:nvSpPr>
        <p:spPr>
          <a:xfrm>
            <a:off x="2195736" y="4592836"/>
            <a:ext cx="1296144" cy="5643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 smtClean="0"/>
              <a:t>Fare for liv eller helse</a:t>
            </a:r>
            <a:endParaRPr lang="nb-NO" sz="1600" dirty="0"/>
          </a:p>
        </p:txBody>
      </p:sp>
      <p:sp>
        <p:nvSpPr>
          <p:cNvPr id="8" name="Avrundet rektangel 7"/>
          <p:cNvSpPr/>
          <p:nvPr/>
        </p:nvSpPr>
        <p:spPr>
          <a:xfrm>
            <a:off x="4427984" y="116632"/>
            <a:ext cx="1512168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 smtClean="0"/>
              <a:t>Reell</a:t>
            </a:r>
            <a:endParaRPr lang="nb-NO" sz="1600" dirty="0"/>
          </a:p>
        </p:txBody>
      </p:sp>
      <p:sp>
        <p:nvSpPr>
          <p:cNvPr id="9" name="Avrundet rektangel 8"/>
          <p:cNvSpPr/>
          <p:nvPr/>
        </p:nvSpPr>
        <p:spPr>
          <a:xfrm>
            <a:off x="4426952" y="764704"/>
            <a:ext cx="1512168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 err="1" smtClean="0"/>
              <a:t>Konkretiserbar</a:t>
            </a:r>
            <a:endParaRPr lang="nb-NO" sz="1600" dirty="0"/>
          </a:p>
        </p:txBody>
      </p:sp>
      <p:sp>
        <p:nvSpPr>
          <p:cNvPr id="10" name="Avrundet rektangel 9"/>
          <p:cNvSpPr/>
          <p:nvPr/>
        </p:nvSpPr>
        <p:spPr>
          <a:xfrm>
            <a:off x="4426952" y="1412776"/>
            <a:ext cx="1512168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 smtClean="0"/>
              <a:t>Påregnelig</a:t>
            </a:r>
            <a:endParaRPr lang="nb-NO" sz="1600" dirty="0"/>
          </a:p>
        </p:txBody>
      </p:sp>
      <p:sp>
        <p:nvSpPr>
          <p:cNvPr id="11" name="Avrundet rektangel 10"/>
          <p:cNvSpPr/>
          <p:nvPr/>
        </p:nvSpPr>
        <p:spPr>
          <a:xfrm>
            <a:off x="4426952" y="2624520"/>
            <a:ext cx="1585208" cy="5082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 smtClean="0"/>
              <a:t>Kvalifisert skadepotensiale</a:t>
            </a:r>
            <a:endParaRPr lang="nb-NO" sz="1600" dirty="0"/>
          </a:p>
        </p:txBody>
      </p:sp>
      <p:sp>
        <p:nvSpPr>
          <p:cNvPr id="12" name="Avrundet rektangel 11"/>
          <p:cNvSpPr/>
          <p:nvPr/>
        </p:nvSpPr>
        <p:spPr>
          <a:xfrm>
            <a:off x="4427984" y="3992506"/>
            <a:ext cx="1512168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 smtClean="0"/>
              <a:t>Fare for liv</a:t>
            </a:r>
            <a:endParaRPr lang="nb-NO" sz="1600" dirty="0"/>
          </a:p>
        </p:txBody>
      </p:sp>
      <p:sp>
        <p:nvSpPr>
          <p:cNvPr id="13" name="Avrundet rektangel 12"/>
          <p:cNvSpPr/>
          <p:nvPr/>
        </p:nvSpPr>
        <p:spPr>
          <a:xfrm>
            <a:off x="4427984" y="5157192"/>
            <a:ext cx="1512168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 smtClean="0"/>
              <a:t>Fare for helse</a:t>
            </a:r>
            <a:endParaRPr lang="nb-NO" sz="1600" dirty="0"/>
          </a:p>
        </p:txBody>
      </p:sp>
      <p:sp>
        <p:nvSpPr>
          <p:cNvPr id="14" name="Avrundet rektangel 13"/>
          <p:cNvSpPr/>
          <p:nvPr/>
        </p:nvSpPr>
        <p:spPr>
          <a:xfrm>
            <a:off x="7236296" y="3497467"/>
            <a:ext cx="1224136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/>
              <a:t>Eget</a:t>
            </a:r>
            <a:endParaRPr lang="nb-NO" dirty="0"/>
          </a:p>
        </p:txBody>
      </p:sp>
      <p:sp>
        <p:nvSpPr>
          <p:cNvPr id="15" name="Avrundet rektangel 14"/>
          <p:cNvSpPr/>
          <p:nvPr/>
        </p:nvSpPr>
        <p:spPr>
          <a:xfrm>
            <a:off x="7208637" y="4973239"/>
            <a:ext cx="1224136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/>
              <a:t>Egen</a:t>
            </a:r>
            <a:endParaRPr lang="nb-NO" dirty="0"/>
          </a:p>
        </p:txBody>
      </p:sp>
      <p:sp>
        <p:nvSpPr>
          <p:cNvPr id="16" name="Avrundet rektangel 15"/>
          <p:cNvSpPr/>
          <p:nvPr/>
        </p:nvSpPr>
        <p:spPr>
          <a:xfrm>
            <a:off x="7236296" y="4104451"/>
            <a:ext cx="1224136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/>
              <a:t>Andres</a:t>
            </a:r>
            <a:endParaRPr lang="nb-NO" dirty="0"/>
          </a:p>
        </p:txBody>
      </p:sp>
      <p:sp>
        <p:nvSpPr>
          <p:cNvPr id="17" name="Avrundet rektangel 16"/>
          <p:cNvSpPr/>
          <p:nvPr/>
        </p:nvSpPr>
        <p:spPr>
          <a:xfrm>
            <a:off x="7203298" y="5589999"/>
            <a:ext cx="1224136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/>
              <a:t>Andres</a:t>
            </a:r>
            <a:endParaRPr lang="nb-NO" dirty="0"/>
          </a:p>
        </p:txBody>
      </p:sp>
      <p:cxnSp>
        <p:nvCxnSpPr>
          <p:cNvPr id="19" name="Rett linje 18"/>
          <p:cNvCxnSpPr>
            <a:stCxn id="4" idx="3"/>
            <a:endCxn id="5" idx="1"/>
          </p:cNvCxnSpPr>
          <p:nvPr/>
        </p:nvCxnSpPr>
        <p:spPr>
          <a:xfrm flipV="1">
            <a:off x="1475656" y="980728"/>
            <a:ext cx="724478" cy="18899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tt linje 20"/>
          <p:cNvCxnSpPr>
            <a:stCxn id="4" idx="3"/>
            <a:endCxn id="6" idx="1"/>
          </p:cNvCxnSpPr>
          <p:nvPr/>
        </p:nvCxnSpPr>
        <p:spPr>
          <a:xfrm>
            <a:off x="1475656" y="2870695"/>
            <a:ext cx="7200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tt linje 22"/>
          <p:cNvCxnSpPr>
            <a:stCxn id="4" idx="3"/>
            <a:endCxn id="4" idx="3"/>
          </p:cNvCxnSpPr>
          <p:nvPr/>
        </p:nvCxnSpPr>
        <p:spPr>
          <a:xfrm>
            <a:off x="1475656" y="2870695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tt linje 24"/>
          <p:cNvCxnSpPr>
            <a:stCxn id="4" idx="3"/>
            <a:endCxn id="7" idx="1"/>
          </p:cNvCxnSpPr>
          <p:nvPr/>
        </p:nvCxnSpPr>
        <p:spPr>
          <a:xfrm>
            <a:off x="1475656" y="2870695"/>
            <a:ext cx="720080" cy="20043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ett linje 26"/>
          <p:cNvCxnSpPr>
            <a:stCxn id="5" idx="3"/>
            <a:endCxn id="8" idx="1"/>
          </p:cNvCxnSpPr>
          <p:nvPr/>
        </p:nvCxnSpPr>
        <p:spPr>
          <a:xfrm flipV="1">
            <a:off x="3496278" y="332656"/>
            <a:ext cx="931706" cy="6480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ett linje 28"/>
          <p:cNvCxnSpPr>
            <a:stCxn id="5" idx="3"/>
            <a:endCxn id="9" idx="1"/>
          </p:cNvCxnSpPr>
          <p:nvPr/>
        </p:nvCxnSpPr>
        <p:spPr>
          <a:xfrm>
            <a:off x="3496278" y="980728"/>
            <a:ext cx="9306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ett linje 30"/>
          <p:cNvCxnSpPr>
            <a:stCxn id="5" idx="3"/>
            <a:endCxn id="10" idx="1"/>
          </p:cNvCxnSpPr>
          <p:nvPr/>
        </p:nvCxnSpPr>
        <p:spPr>
          <a:xfrm>
            <a:off x="3496278" y="980728"/>
            <a:ext cx="930674" cy="6480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Rett linje 35"/>
          <p:cNvCxnSpPr>
            <a:stCxn id="6" idx="3"/>
            <a:endCxn id="11" idx="1"/>
          </p:cNvCxnSpPr>
          <p:nvPr/>
        </p:nvCxnSpPr>
        <p:spPr>
          <a:xfrm>
            <a:off x="3491880" y="2870695"/>
            <a:ext cx="935072" cy="79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ett linje 38"/>
          <p:cNvCxnSpPr>
            <a:stCxn id="7" idx="3"/>
            <a:endCxn id="12" idx="1"/>
          </p:cNvCxnSpPr>
          <p:nvPr/>
        </p:nvCxnSpPr>
        <p:spPr>
          <a:xfrm flipV="1">
            <a:off x="3491880" y="4208530"/>
            <a:ext cx="936104" cy="6664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Rett linje 40"/>
          <p:cNvCxnSpPr>
            <a:stCxn id="7" idx="3"/>
            <a:endCxn id="13" idx="1"/>
          </p:cNvCxnSpPr>
          <p:nvPr/>
        </p:nvCxnSpPr>
        <p:spPr>
          <a:xfrm>
            <a:off x="3491880" y="4875014"/>
            <a:ext cx="936104" cy="4982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Rett linje 42"/>
          <p:cNvCxnSpPr>
            <a:stCxn id="12" idx="3"/>
            <a:endCxn id="14" idx="1"/>
          </p:cNvCxnSpPr>
          <p:nvPr/>
        </p:nvCxnSpPr>
        <p:spPr>
          <a:xfrm flipV="1">
            <a:off x="5940152" y="3749495"/>
            <a:ext cx="1296144" cy="4590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Rett linje 44"/>
          <p:cNvCxnSpPr>
            <a:stCxn id="12" idx="3"/>
            <a:endCxn id="16" idx="1"/>
          </p:cNvCxnSpPr>
          <p:nvPr/>
        </p:nvCxnSpPr>
        <p:spPr>
          <a:xfrm>
            <a:off x="5940152" y="4208530"/>
            <a:ext cx="1296144" cy="1479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Rett linje 46"/>
          <p:cNvCxnSpPr>
            <a:stCxn id="13" idx="3"/>
            <a:endCxn id="15" idx="1"/>
          </p:cNvCxnSpPr>
          <p:nvPr/>
        </p:nvCxnSpPr>
        <p:spPr>
          <a:xfrm flipV="1">
            <a:off x="5940152" y="5225267"/>
            <a:ext cx="1268485" cy="1479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Rett linje 48"/>
          <p:cNvCxnSpPr>
            <a:stCxn id="13" idx="3"/>
            <a:endCxn id="17" idx="1"/>
          </p:cNvCxnSpPr>
          <p:nvPr/>
        </p:nvCxnSpPr>
        <p:spPr>
          <a:xfrm>
            <a:off x="5940152" y="5373216"/>
            <a:ext cx="1263146" cy="4688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Rett linje 56"/>
          <p:cNvCxnSpPr/>
          <p:nvPr/>
        </p:nvCxnSpPr>
        <p:spPr>
          <a:xfrm>
            <a:off x="7092280" y="4875014"/>
            <a:ext cx="1512168" cy="71422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Rett linje 58"/>
          <p:cNvCxnSpPr/>
          <p:nvPr/>
        </p:nvCxnSpPr>
        <p:spPr>
          <a:xfrm flipV="1">
            <a:off x="7092280" y="4875015"/>
            <a:ext cx="1512168" cy="7142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863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title"/>
          </p:nvPr>
        </p:nvSpPr>
        <p:spPr>
          <a:xfrm>
            <a:off x="686454" y="404664"/>
            <a:ext cx="7709674" cy="351512"/>
          </a:xfrm>
        </p:spPr>
        <p:txBody>
          <a:bodyPr/>
          <a:lstStyle/>
          <a:p>
            <a:r>
              <a:rPr lang="nb-NO" sz="2200" dirty="0" smtClean="0">
                <a:latin typeface="Calibri" pitchFamily="34" charset="0"/>
              </a:rPr>
              <a:t>Fra 8 innsikter til 15 tiltak</a:t>
            </a:r>
            <a:endParaRPr lang="nb-NO" sz="2200" dirty="0">
              <a:latin typeface="Calibri" pitchFamily="34" charset="0"/>
            </a:endParaRPr>
          </a:p>
        </p:txBody>
      </p:sp>
      <p:sp>
        <p:nvSpPr>
          <p:cNvPr id="4" name="Plassholder for innhold 3"/>
          <p:cNvSpPr>
            <a:spLocks noGrp="1"/>
          </p:cNvSpPr>
          <p:nvPr>
            <p:ph sz="quarter" idx="14"/>
          </p:nvPr>
        </p:nvSpPr>
        <p:spPr>
          <a:xfrm>
            <a:off x="713100" y="1465395"/>
            <a:ext cx="3616609" cy="4854975"/>
          </a:xfrm>
        </p:spPr>
        <p:txBody>
          <a:bodyPr>
            <a:noAutofit/>
          </a:bodyPr>
          <a:lstStyle/>
          <a:p>
            <a:pPr marL="259822" indent="-259822">
              <a:lnSpc>
                <a:spcPct val="150000"/>
              </a:lnSpc>
              <a:buFont typeface="Arial" pitchFamily="34" charset="0"/>
              <a:buChar char="•"/>
            </a:pPr>
            <a:r>
              <a:rPr lang="nb-NO" sz="1600" dirty="0" smtClean="0">
                <a:latin typeface="Calibri" pitchFamily="34" charset="0"/>
              </a:rPr>
              <a:t>AMK koordinerer psykiatrioppdrag</a:t>
            </a:r>
          </a:p>
          <a:p>
            <a:pPr marL="259822" indent="-259822">
              <a:lnSpc>
                <a:spcPct val="150000"/>
              </a:lnSpc>
              <a:buFont typeface="Arial" pitchFamily="34" charset="0"/>
              <a:buChar char="•"/>
            </a:pPr>
            <a:r>
              <a:rPr lang="nb-NO" sz="1600" dirty="0" smtClean="0">
                <a:latin typeface="Calibri" pitchFamily="34" charset="0"/>
              </a:rPr>
              <a:t>Rutine </a:t>
            </a:r>
            <a:r>
              <a:rPr lang="nb-NO" sz="1600" dirty="0">
                <a:latin typeface="Calibri" pitchFamily="34" charset="0"/>
              </a:rPr>
              <a:t>for utspørring ved psykiatrioppdrag</a:t>
            </a:r>
          </a:p>
          <a:p>
            <a:pPr marL="259822" indent="-259822">
              <a:lnSpc>
                <a:spcPct val="150000"/>
              </a:lnSpc>
              <a:buFont typeface="Arial" pitchFamily="34" charset="0"/>
              <a:buChar char="•"/>
            </a:pPr>
            <a:r>
              <a:rPr lang="nb-NO" sz="1600" dirty="0">
                <a:latin typeface="Calibri" pitchFamily="34" charset="0"/>
              </a:rPr>
              <a:t>Beslutningsstøtte fra psykiatrisk</a:t>
            </a:r>
          </a:p>
          <a:p>
            <a:pPr marL="259822" indent="-259822">
              <a:lnSpc>
                <a:spcPct val="150000"/>
              </a:lnSpc>
              <a:buFont typeface="Arial" pitchFamily="34" charset="0"/>
              <a:buChar char="•"/>
            </a:pPr>
            <a:r>
              <a:rPr lang="nb-NO" sz="1600" dirty="0">
                <a:latin typeface="Calibri" pitchFamily="34" charset="0"/>
              </a:rPr>
              <a:t>Gjøre kriseplaner mer tilgjengelige i akutte kriser</a:t>
            </a:r>
          </a:p>
          <a:p>
            <a:pPr marL="259822" indent="-259822">
              <a:lnSpc>
                <a:spcPct val="150000"/>
              </a:lnSpc>
              <a:buFont typeface="Arial" pitchFamily="34" charset="0"/>
              <a:buChar char="•"/>
            </a:pPr>
            <a:r>
              <a:rPr lang="nb-NO" sz="1600" dirty="0">
                <a:latin typeface="Calibri" pitchFamily="34" charset="0"/>
              </a:rPr>
              <a:t>Tiltakskort og </a:t>
            </a:r>
            <a:r>
              <a:rPr lang="nb-NO" sz="1600" dirty="0" err="1">
                <a:latin typeface="Calibri" pitchFamily="34" charset="0"/>
              </a:rPr>
              <a:t>triage</a:t>
            </a:r>
            <a:r>
              <a:rPr lang="nb-NO" sz="1600" dirty="0">
                <a:latin typeface="Calibri" pitchFamily="34" charset="0"/>
              </a:rPr>
              <a:t> for psykiatrioppdrag</a:t>
            </a:r>
          </a:p>
          <a:p>
            <a:pPr marL="259822" indent="-259822">
              <a:lnSpc>
                <a:spcPct val="150000"/>
              </a:lnSpc>
              <a:buFont typeface="Arial" pitchFamily="34" charset="0"/>
              <a:buChar char="•"/>
            </a:pPr>
            <a:r>
              <a:rPr lang="nb-NO" sz="1600" dirty="0">
                <a:latin typeface="Calibri" pitchFamily="34" charset="0"/>
              </a:rPr>
              <a:t>Felles tiltakskort for politi og prehospital</a:t>
            </a:r>
          </a:p>
          <a:p>
            <a:pPr marL="259822" indent="-259822">
              <a:lnSpc>
                <a:spcPct val="150000"/>
              </a:lnSpc>
              <a:buFont typeface="Arial" pitchFamily="34" charset="0"/>
              <a:buChar char="•"/>
            </a:pPr>
            <a:r>
              <a:rPr lang="nb-NO" sz="1600" dirty="0" smtClean="0">
                <a:latin typeface="Calibri" pitchFamily="34" charset="0"/>
              </a:rPr>
              <a:t>Pårørendebrosjyren</a:t>
            </a:r>
            <a:endParaRPr lang="nb-NO" sz="1600" dirty="0">
              <a:latin typeface="Calibri" pitchFamily="34" charset="0"/>
            </a:endParaRPr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5"/>
          </p:nvPr>
        </p:nvSpPr>
        <p:spPr>
          <a:xfrm>
            <a:off x="4837635" y="1495351"/>
            <a:ext cx="3615204" cy="4844408"/>
          </a:xfrm>
        </p:spPr>
        <p:txBody>
          <a:bodyPr>
            <a:normAutofit/>
          </a:bodyPr>
          <a:lstStyle/>
          <a:p>
            <a:pPr marL="259822" lvl="0" indent="-259822">
              <a:lnSpc>
                <a:spcPct val="150000"/>
              </a:lnSpc>
              <a:buFont typeface="Arial" pitchFamily="34" charset="0"/>
              <a:buChar char="•"/>
            </a:pPr>
            <a:r>
              <a:rPr lang="nb-NO" sz="1600" dirty="0">
                <a:solidFill>
                  <a:prstClr val="black"/>
                </a:solidFill>
                <a:latin typeface="Calibri" pitchFamily="34" charset="0"/>
              </a:rPr>
              <a:t>Informasjonsflyt mellom tjenestene</a:t>
            </a:r>
          </a:p>
          <a:p>
            <a:pPr marL="259822" indent="-259822">
              <a:lnSpc>
                <a:spcPct val="150000"/>
              </a:lnSpc>
              <a:buFont typeface="Arial" pitchFamily="34" charset="0"/>
              <a:buChar char="•"/>
            </a:pPr>
            <a:r>
              <a:rPr lang="nb-NO" sz="1600" dirty="0" smtClean="0">
                <a:latin typeface="Calibri" pitchFamily="34" charset="0"/>
              </a:rPr>
              <a:t>Felles </a:t>
            </a:r>
            <a:r>
              <a:rPr lang="nb-NO" sz="1600" dirty="0">
                <a:latin typeface="Calibri" pitchFamily="34" charset="0"/>
              </a:rPr>
              <a:t>statistikk og telling i tjenestene</a:t>
            </a:r>
          </a:p>
          <a:p>
            <a:pPr marL="259822" indent="-259822">
              <a:lnSpc>
                <a:spcPct val="150000"/>
              </a:lnSpc>
              <a:buFont typeface="Arial" pitchFamily="34" charset="0"/>
              <a:buChar char="•"/>
            </a:pPr>
            <a:r>
              <a:rPr lang="nb-NO" sz="1600" dirty="0">
                <a:latin typeface="Calibri" pitchFamily="34" charset="0"/>
              </a:rPr>
              <a:t>Kompetansehevingsprogram i 6 moduler</a:t>
            </a:r>
          </a:p>
          <a:p>
            <a:pPr marL="259822" indent="-259822">
              <a:lnSpc>
                <a:spcPct val="150000"/>
              </a:lnSpc>
              <a:buFont typeface="Arial" pitchFamily="34" charset="0"/>
              <a:buChar char="•"/>
            </a:pPr>
            <a:r>
              <a:rPr lang="nb-NO" sz="1600" dirty="0">
                <a:latin typeface="Calibri" pitchFamily="34" charset="0"/>
              </a:rPr>
              <a:t>Psykiatri som tema på fellestreninger</a:t>
            </a:r>
          </a:p>
          <a:p>
            <a:pPr marL="259822" indent="-259822">
              <a:lnSpc>
                <a:spcPct val="150000"/>
              </a:lnSpc>
              <a:buFont typeface="Arial" pitchFamily="34" charset="0"/>
              <a:buChar char="•"/>
            </a:pPr>
            <a:r>
              <a:rPr lang="nb-NO" sz="1600" dirty="0">
                <a:latin typeface="Calibri" pitchFamily="34" charset="0"/>
              </a:rPr>
              <a:t>Egentrening på stasjon</a:t>
            </a:r>
          </a:p>
          <a:p>
            <a:pPr marL="259822" indent="-259822">
              <a:lnSpc>
                <a:spcPct val="150000"/>
              </a:lnSpc>
              <a:buFont typeface="Arial" pitchFamily="34" charset="0"/>
              <a:buChar char="•"/>
            </a:pPr>
            <a:r>
              <a:rPr lang="nb-NO" sz="1600" dirty="0">
                <a:latin typeface="Calibri" pitchFamily="34" charset="0"/>
              </a:rPr>
              <a:t>Evaluering av omfattende oppdrag</a:t>
            </a:r>
          </a:p>
          <a:p>
            <a:pPr marL="259822" indent="-259822">
              <a:lnSpc>
                <a:spcPct val="150000"/>
              </a:lnSpc>
              <a:buFont typeface="Arial" pitchFamily="34" charset="0"/>
              <a:buChar char="•"/>
            </a:pPr>
            <a:r>
              <a:rPr lang="nb-NO" sz="1600" dirty="0">
                <a:latin typeface="Calibri" pitchFamily="34" charset="0"/>
              </a:rPr>
              <a:t>Tjenesteflyt for akutt psykisk krise</a:t>
            </a:r>
          </a:p>
          <a:p>
            <a:pPr marL="259822" indent="-259822">
              <a:lnSpc>
                <a:spcPct val="150000"/>
              </a:lnSpc>
              <a:buFont typeface="Arial" pitchFamily="34" charset="0"/>
              <a:buChar char="•"/>
            </a:pPr>
            <a:r>
              <a:rPr lang="nb-NO" sz="1600" dirty="0">
                <a:latin typeface="Calibri" pitchFamily="34" charset="0"/>
              </a:rPr>
              <a:t>Politiforum</a:t>
            </a: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b-NO" smtClean="0">
                <a:solidFill>
                  <a:prstClr val="white">
                    <a:alpha val="40000"/>
                  </a:prstClr>
                </a:solidFill>
              </a:rPr>
              <a:t>Livework © 2016</a:t>
            </a:r>
            <a:endParaRPr lang="nb-NO">
              <a:solidFill>
                <a:prstClr val="white">
                  <a:alpha val="40000"/>
                </a:prstClr>
              </a:solidFill>
            </a:endParaRPr>
          </a:p>
        </p:txBody>
      </p:sp>
      <p:sp>
        <p:nvSpPr>
          <p:cNvPr id="24" name="Rektangel 23"/>
          <p:cNvSpPr/>
          <p:nvPr/>
        </p:nvSpPr>
        <p:spPr>
          <a:xfrm>
            <a:off x="4702772" y="5052840"/>
            <a:ext cx="301430" cy="31081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3141" tIns="41570" rIns="83141" bIns="41570" rtlCol="0" anchor="ctr"/>
          <a:lstStyle/>
          <a:p>
            <a:pPr algn="ctr" defTabSz="454688" fontAlgn="base">
              <a:spcBef>
                <a:spcPct val="0"/>
              </a:spcBef>
              <a:spcAft>
                <a:spcPct val="0"/>
              </a:spcAft>
            </a:pPr>
            <a:r>
              <a:rPr lang="nb-NO" sz="900" b="1" dirty="0">
                <a:solidFill>
                  <a:prstClr val="white"/>
                </a:solidFill>
              </a:rPr>
              <a:t>14</a:t>
            </a:r>
          </a:p>
        </p:txBody>
      </p:sp>
      <p:sp>
        <p:nvSpPr>
          <p:cNvPr id="25" name="Rektangel 24"/>
          <p:cNvSpPr/>
          <p:nvPr/>
        </p:nvSpPr>
        <p:spPr>
          <a:xfrm>
            <a:off x="4719620" y="4563909"/>
            <a:ext cx="301430" cy="31081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3141" tIns="41570" rIns="83141" bIns="41570" rtlCol="0" anchor="ctr"/>
          <a:lstStyle/>
          <a:p>
            <a:pPr algn="ctr" defTabSz="454688" fontAlgn="base">
              <a:spcBef>
                <a:spcPct val="0"/>
              </a:spcBef>
              <a:spcAft>
                <a:spcPct val="0"/>
              </a:spcAft>
            </a:pPr>
            <a:r>
              <a:rPr lang="nb-NO" sz="900" b="1" dirty="0">
                <a:solidFill>
                  <a:prstClr val="white"/>
                </a:solidFill>
              </a:rPr>
              <a:t>13</a:t>
            </a:r>
          </a:p>
        </p:txBody>
      </p:sp>
      <p:sp>
        <p:nvSpPr>
          <p:cNvPr id="26" name="Rektangel 25"/>
          <p:cNvSpPr/>
          <p:nvPr/>
        </p:nvSpPr>
        <p:spPr>
          <a:xfrm>
            <a:off x="562385" y="5221260"/>
            <a:ext cx="301430" cy="31081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3141" tIns="41570" rIns="83141" bIns="41570" rtlCol="0" anchor="ctr"/>
          <a:lstStyle/>
          <a:p>
            <a:pPr algn="ctr" defTabSz="454688" fontAlgn="base">
              <a:spcBef>
                <a:spcPct val="0"/>
              </a:spcBef>
              <a:spcAft>
                <a:spcPct val="0"/>
              </a:spcAft>
            </a:pPr>
            <a:r>
              <a:rPr lang="nb-NO" sz="900" b="1" dirty="0">
                <a:solidFill>
                  <a:prstClr val="white"/>
                </a:solidFill>
              </a:rPr>
              <a:t>6</a:t>
            </a:r>
          </a:p>
        </p:txBody>
      </p:sp>
      <p:sp>
        <p:nvSpPr>
          <p:cNvPr id="27" name="Rektangel 26"/>
          <p:cNvSpPr/>
          <p:nvPr/>
        </p:nvSpPr>
        <p:spPr>
          <a:xfrm>
            <a:off x="4727815" y="1510116"/>
            <a:ext cx="301430" cy="31081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3141" tIns="41570" rIns="83141" bIns="41570" rtlCol="0" anchor="ctr"/>
          <a:lstStyle/>
          <a:p>
            <a:pPr algn="ctr" defTabSz="454688" fontAlgn="base">
              <a:spcBef>
                <a:spcPct val="0"/>
              </a:spcBef>
              <a:spcAft>
                <a:spcPct val="0"/>
              </a:spcAft>
            </a:pPr>
            <a:r>
              <a:rPr lang="nb-NO" sz="900" b="1" dirty="0">
                <a:solidFill>
                  <a:prstClr val="white"/>
                </a:solidFill>
              </a:rPr>
              <a:t>7</a:t>
            </a:r>
          </a:p>
        </p:txBody>
      </p:sp>
      <p:sp>
        <p:nvSpPr>
          <p:cNvPr id="28" name="Rektangel 27"/>
          <p:cNvSpPr/>
          <p:nvPr/>
        </p:nvSpPr>
        <p:spPr>
          <a:xfrm>
            <a:off x="4727815" y="2041024"/>
            <a:ext cx="301430" cy="31081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3141" tIns="41570" rIns="83141" bIns="41570" rtlCol="0" anchor="ctr"/>
          <a:lstStyle/>
          <a:p>
            <a:pPr algn="ctr" defTabSz="454688" fontAlgn="base">
              <a:spcBef>
                <a:spcPct val="0"/>
              </a:spcBef>
              <a:spcAft>
                <a:spcPct val="0"/>
              </a:spcAft>
            </a:pPr>
            <a:r>
              <a:rPr lang="nb-NO" sz="900" b="1" dirty="0">
                <a:solidFill>
                  <a:prstClr val="white"/>
                </a:solidFill>
              </a:rPr>
              <a:t>8</a:t>
            </a:r>
          </a:p>
        </p:txBody>
      </p:sp>
      <p:sp>
        <p:nvSpPr>
          <p:cNvPr id="29" name="Rektangel 28"/>
          <p:cNvSpPr/>
          <p:nvPr/>
        </p:nvSpPr>
        <p:spPr>
          <a:xfrm>
            <a:off x="4701084" y="2579763"/>
            <a:ext cx="301430" cy="31081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3141" tIns="41570" rIns="83141" bIns="41570" rtlCol="0" anchor="ctr"/>
          <a:lstStyle/>
          <a:p>
            <a:pPr algn="ctr" defTabSz="454688" fontAlgn="base">
              <a:spcBef>
                <a:spcPct val="0"/>
              </a:spcBef>
              <a:spcAft>
                <a:spcPct val="0"/>
              </a:spcAft>
            </a:pPr>
            <a:r>
              <a:rPr lang="nb-NO" sz="900" b="1" dirty="0">
                <a:solidFill>
                  <a:prstClr val="white"/>
                </a:solidFill>
              </a:rPr>
              <a:t>9</a:t>
            </a:r>
          </a:p>
        </p:txBody>
      </p:sp>
      <p:sp>
        <p:nvSpPr>
          <p:cNvPr id="30" name="Rektangel 29"/>
          <p:cNvSpPr/>
          <p:nvPr/>
        </p:nvSpPr>
        <p:spPr>
          <a:xfrm>
            <a:off x="4719620" y="3045985"/>
            <a:ext cx="301430" cy="31081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3141" tIns="41570" rIns="83141" bIns="41570" rtlCol="0" anchor="ctr"/>
          <a:lstStyle/>
          <a:p>
            <a:pPr algn="ctr" defTabSz="454688" fontAlgn="base">
              <a:spcBef>
                <a:spcPct val="0"/>
              </a:spcBef>
              <a:spcAft>
                <a:spcPct val="0"/>
              </a:spcAft>
            </a:pPr>
            <a:r>
              <a:rPr lang="nb-NO" sz="900" b="1" dirty="0">
                <a:solidFill>
                  <a:prstClr val="white"/>
                </a:solidFill>
              </a:rPr>
              <a:t>10</a:t>
            </a:r>
          </a:p>
        </p:txBody>
      </p:sp>
      <p:sp>
        <p:nvSpPr>
          <p:cNvPr id="31" name="Rektangel 30"/>
          <p:cNvSpPr/>
          <p:nvPr/>
        </p:nvSpPr>
        <p:spPr>
          <a:xfrm>
            <a:off x="4719620" y="3582068"/>
            <a:ext cx="301430" cy="31081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3141" tIns="41570" rIns="83141" bIns="41570" rtlCol="0" anchor="ctr"/>
          <a:lstStyle/>
          <a:p>
            <a:pPr algn="ctr" defTabSz="454688" fontAlgn="base">
              <a:spcBef>
                <a:spcPct val="0"/>
              </a:spcBef>
              <a:spcAft>
                <a:spcPct val="0"/>
              </a:spcAft>
            </a:pPr>
            <a:r>
              <a:rPr lang="nb-NO" sz="900" b="1" dirty="0">
                <a:solidFill>
                  <a:prstClr val="white"/>
                </a:solidFill>
              </a:rPr>
              <a:t>11</a:t>
            </a:r>
          </a:p>
        </p:txBody>
      </p:sp>
      <p:sp>
        <p:nvSpPr>
          <p:cNvPr id="32" name="Rektangel 31"/>
          <p:cNvSpPr/>
          <p:nvPr/>
        </p:nvSpPr>
        <p:spPr>
          <a:xfrm>
            <a:off x="4719620" y="4076962"/>
            <a:ext cx="301430" cy="31081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3141" tIns="41570" rIns="83141" bIns="41570" rtlCol="0" anchor="ctr"/>
          <a:lstStyle/>
          <a:p>
            <a:pPr algn="ctr" defTabSz="454688" fontAlgn="base">
              <a:spcBef>
                <a:spcPct val="0"/>
              </a:spcBef>
              <a:spcAft>
                <a:spcPct val="0"/>
              </a:spcAft>
            </a:pPr>
            <a:r>
              <a:rPr lang="nb-NO" sz="900" b="1" dirty="0">
                <a:solidFill>
                  <a:prstClr val="white"/>
                </a:solidFill>
              </a:rPr>
              <a:t>12</a:t>
            </a:r>
          </a:p>
        </p:txBody>
      </p:sp>
      <p:sp>
        <p:nvSpPr>
          <p:cNvPr id="33" name="Rektangel 32"/>
          <p:cNvSpPr/>
          <p:nvPr/>
        </p:nvSpPr>
        <p:spPr>
          <a:xfrm>
            <a:off x="562385" y="4742025"/>
            <a:ext cx="301430" cy="31081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3141" tIns="41570" rIns="83141" bIns="41570" rtlCol="0" anchor="ctr"/>
          <a:lstStyle/>
          <a:p>
            <a:pPr algn="ctr" defTabSz="454688" fontAlgn="base">
              <a:spcBef>
                <a:spcPct val="0"/>
              </a:spcBef>
              <a:spcAft>
                <a:spcPct val="0"/>
              </a:spcAft>
            </a:pPr>
            <a:r>
              <a:rPr lang="nb-NO" sz="900" b="1" dirty="0">
                <a:solidFill>
                  <a:prstClr val="white"/>
                </a:solidFill>
              </a:rPr>
              <a:t>5</a:t>
            </a:r>
          </a:p>
        </p:txBody>
      </p:sp>
      <p:sp>
        <p:nvSpPr>
          <p:cNvPr id="34" name="Rektangel 33"/>
          <p:cNvSpPr/>
          <p:nvPr/>
        </p:nvSpPr>
        <p:spPr>
          <a:xfrm>
            <a:off x="562385" y="4232369"/>
            <a:ext cx="301430" cy="31081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3141" tIns="41570" rIns="83141" bIns="41570" rtlCol="0" anchor="ctr"/>
          <a:lstStyle/>
          <a:p>
            <a:pPr algn="ctr" defTabSz="454688" fontAlgn="base">
              <a:spcBef>
                <a:spcPct val="0"/>
              </a:spcBef>
              <a:spcAft>
                <a:spcPct val="0"/>
              </a:spcAft>
            </a:pPr>
            <a:r>
              <a:rPr lang="nb-NO" sz="900" b="1" dirty="0"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35" name="Rektangel 34"/>
          <p:cNvSpPr/>
          <p:nvPr/>
        </p:nvSpPr>
        <p:spPr>
          <a:xfrm>
            <a:off x="562385" y="3406088"/>
            <a:ext cx="301430" cy="31081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3141" tIns="41570" rIns="83141" bIns="41570" rtlCol="0" anchor="ctr"/>
          <a:lstStyle/>
          <a:p>
            <a:pPr algn="ctr" defTabSz="454688" fontAlgn="base">
              <a:spcBef>
                <a:spcPct val="0"/>
              </a:spcBef>
              <a:spcAft>
                <a:spcPct val="0"/>
              </a:spcAft>
            </a:pPr>
            <a:r>
              <a:rPr lang="nb-NO" sz="900" b="1" dirty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36" name="Rektangel 35"/>
          <p:cNvSpPr/>
          <p:nvPr/>
        </p:nvSpPr>
        <p:spPr>
          <a:xfrm>
            <a:off x="562385" y="2890577"/>
            <a:ext cx="301430" cy="31081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3141" tIns="41570" rIns="83141" bIns="41570" rtlCol="0" anchor="ctr"/>
          <a:lstStyle/>
          <a:p>
            <a:pPr algn="ctr" defTabSz="454688" fontAlgn="base">
              <a:spcBef>
                <a:spcPct val="0"/>
              </a:spcBef>
              <a:spcAft>
                <a:spcPct val="0"/>
              </a:spcAft>
            </a:pPr>
            <a:r>
              <a:rPr lang="nb-NO" sz="900" b="1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37" name="Rektangel 36"/>
          <p:cNvSpPr/>
          <p:nvPr/>
        </p:nvSpPr>
        <p:spPr>
          <a:xfrm>
            <a:off x="562385" y="2041024"/>
            <a:ext cx="301430" cy="31081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3141" tIns="41570" rIns="83141" bIns="41570" rtlCol="0" anchor="ctr"/>
          <a:lstStyle/>
          <a:p>
            <a:pPr algn="ctr" defTabSz="454688" fontAlgn="base">
              <a:spcBef>
                <a:spcPct val="0"/>
              </a:spcBef>
              <a:spcAft>
                <a:spcPct val="0"/>
              </a:spcAft>
            </a:pPr>
            <a:r>
              <a:rPr lang="nb-NO" sz="900" b="1" dirty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21" name="Rektangel 20"/>
          <p:cNvSpPr/>
          <p:nvPr/>
        </p:nvSpPr>
        <p:spPr>
          <a:xfrm>
            <a:off x="564070" y="1510116"/>
            <a:ext cx="301430" cy="31081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3141" tIns="41570" rIns="83141" bIns="41570" rtlCol="0" anchor="ctr"/>
          <a:lstStyle/>
          <a:p>
            <a:pPr algn="ctr" defTabSz="454688" fontAlgn="base">
              <a:spcBef>
                <a:spcPct val="0"/>
              </a:spcBef>
              <a:spcAft>
                <a:spcPct val="0"/>
              </a:spcAft>
            </a:pPr>
            <a:r>
              <a:rPr lang="nb-NO" sz="900" b="1" dirty="0">
                <a:solidFill>
                  <a:prstClr val="white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74683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171285"/>
            <a:ext cx="8229600" cy="850106"/>
          </a:xfrm>
        </p:spPr>
        <p:txBody>
          <a:bodyPr/>
          <a:lstStyle/>
          <a:p>
            <a:r>
              <a:rPr lang="nb-NO" sz="2400" dirty="0" smtClean="0">
                <a:latin typeface="+mn-lt"/>
              </a:rPr>
              <a:t>Teoretisk kurs på www.nakos.no</a:t>
            </a:r>
            <a:endParaRPr lang="nb-NO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417"/>
          </a:xfrm>
        </p:spPr>
        <p:txBody>
          <a:bodyPr/>
          <a:lstStyle/>
          <a:p>
            <a:endParaRPr lang="nb-NO" dirty="0" smtClean="0"/>
          </a:p>
          <a:p>
            <a:endParaRPr lang="nb-NO" dirty="0"/>
          </a:p>
        </p:txBody>
      </p:sp>
      <p:sp>
        <p:nvSpPr>
          <p:cNvPr id="4" name="TekstSylinder 3"/>
          <p:cNvSpPr txBox="1"/>
          <p:nvPr/>
        </p:nvSpPr>
        <p:spPr>
          <a:xfrm>
            <a:off x="827584" y="1052736"/>
            <a:ext cx="756084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 smtClean="0"/>
              <a:t>Innhold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Instruksjonsvideo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Teoretiske kompendier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dirty="0" smtClean="0"/>
              <a:t>Om aktuelle psykiske tilstander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dirty="0" smtClean="0"/>
              <a:t>Kommunikasjon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dirty="0" smtClean="0"/>
              <a:t>Samhandling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dirty="0" smtClean="0"/>
              <a:t>Sikkerhet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dirty="0" smtClean="0"/>
              <a:t>Juss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dirty="0" smtClean="0"/>
              <a:t>Etikk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b="1" dirty="0" smtClean="0"/>
              <a:t>Tilleggsinformasjon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dirty="0" smtClean="0"/>
              <a:t>Rutine for utspørring av innringer ved psykiatrioppdrag – AMK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dirty="0" smtClean="0"/>
              <a:t>Rutine for utspørring av innringer ved psykiatrioppdrag – Politi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dirty="0" smtClean="0"/>
              <a:t>Informasjonsoverføring ved oppdrag med psykisk syke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dirty="0" smtClean="0"/>
              <a:t>Felles tiltakskort for Politi og Prehospitale tjenester for psykisk syke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dirty="0" smtClean="0"/>
              <a:t>Sluttrapport HSØ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159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171285"/>
            <a:ext cx="8229600" cy="850106"/>
          </a:xfrm>
        </p:spPr>
        <p:txBody>
          <a:bodyPr/>
          <a:lstStyle/>
          <a:p>
            <a:r>
              <a:rPr lang="nb-NO" sz="2400" dirty="0" smtClean="0">
                <a:latin typeface="+mn-lt"/>
              </a:rPr>
              <a:t>Tiltak for å øke ferdighet og øve på møte med psykisk syke</a:t>
            </a:r>
            <a:endParaRPr lang="nb-NO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417"/>
          </a:xfrm>
        </p:spPr>
        <p:txBody>
          <a:bodyPr/>
          <a:lstStyle/>
          <a:p>
            <a:endParaRPr lang="nb-NO" dirty="0" smtClean="0"/>
          </a:p>
          <a:p>
            <a:endParaRPr lang="nb-NO" dirty="0"/>
          </a:p>
        </p:txBody>
      </p:sp>
      <p:sp>
        <p:nvSpPr>
          <p:cNvPr id="4" name="TekstSylinder 3"/>
          <p:cNvSpPr txBox="1"/>
          <p:nvPr/>
        </p:nvSpPr>
        <p:spPr>
          <a:xfrm>
            <a:off x="827584" y="1052736"/>
            <a:ext cx="75608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 smtClean="0"/>
              <a:t>3D simulert spillteknologi i samarbeid med Attensi</a:t>
            </a:r>
          </a:p>
          <a:p>
            <a:r>
              <a:rPr lang="nb-NO" b="1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Minigames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Kunnskapsspørsmål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Scenarier</a:t>
            </a:r>
          </a:p>
          <a:p>
            <a:pPr lvl="1"/>
            <a:r>
              <a:rPr lang="nb-NO" dirty="0"/>
              <a:t>	</a:t>
            </a:r>
            <a:endParaRPr lang="nb-NO" dirty="0" smtClean="0"/>
          </a:p>
          <a:p>
            <a:pPr lvl="1"/>
            <a:endParaRPr lang="nb-NO" dirty="0"/>
          </a:p>
          <a:p>
            <a:pPr lvl="1"/>
            <a:endParaRPr lang="nb-NO" b="1" dirty="0" smtClean="0"/>
          </a:p>
          <a:p>
            <a:r>
              <a:rPr lang="nb-NO" b="1" dirty="0" smtClean="0"/>
              <a:t>VR teknologi i samarbeid med Sim-senteret på Innlandet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Ulike scenarier som er spilt inn i 360</a:t>
            </a:r>
            <a:r>
              <a:rPr lang="nb-NO" dirty="0" smtClean="0">
                <a:latin typeface="Calibri" panose="020F0502020204030204" pitchFamily="34" charset="0"/>
              </a:rPr>
              <a:t>° perspektiv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>
                <a:latin typeface="Calibri" panose="020F0502020204030204" pitchFamily="34" charset="0"/>
              </a:rPr>
              <a:t>Veilederkompetanse hos instruktører som evaluerer ansatte i ambulansetjenesten</a:t>
            </a:r>
            <a:endParaRPr lang="nb-NO" dirty="0" smtClean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1412776"/>
            <a:ext cx="3287018" cy="1777609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4263465"/>
            <a:ext cx="3291954" cy="206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24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/>
          <p:cNvSpPr>
            <a:spLocks noGrp="1"/>
          </p:cNvSpPr>
          <p:nvPr>
            <p:ph type="sldNum" sz="quarter" idx="11"/>
          </p:nvPr>
        </p:nvSpPr>
        <p:spPr>
          <a:xfrm>
            <a:off x="8789764" y="6535850"/>
            <a:ext cx="115416" cy="123111"/>
          </a:xfrm>
        </p:spPr>
        <p:txBody>
          <a:bodyPr/>
          <a:lstStyle/>
          <a:p>
            <a:pPr>
              <a:defRPr/>
            </a:pPr>
            <a:fld id="{9E2152DD-020F-4DAD-8431-BD7F6690828A}" type="slidenum">
              <a:rPr smtClean="0"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34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003" y="71032"/>
            <a:ext cx="4411950" cy="6787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421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400" dirty="0" smtClean="0">
                <a:latin typeface="+mn-lt"/>
              </a:rPr>
              <a:t>Beslutningsstøtte fra psykiatrien</a:t>
            </a:r>
            <a:endParaRPr lang="nb-NO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417"/>
          </a:xfrm>
        </p:spPr>
        <p:txBody>
          <a:bodyPr/>
          <a:lstStyle/>
          <a:p>
            <a:pPr marL="0" indent="0">
              <a:buNone/>
            </a:pPr>
            <a:r>
              <a:rPr lang="nb-NO" b="1" dirty="0" smtClean="0"/>
              <a:t>I Vestfold:</a:t>
            </a:r>
          </a:p>
          <a:p>
            <a:r>
              <a:rPr lang="nb-NO" dirty="0" smtClean="0"/>
              <a:t>Besvares av AAT 08-22, og av </a:t>
            </a:r>
            <a:r>
              <a:rPr lang="nb-NO" dirty="0" err="1" smtClean="0"/>
              <a:t>forvakt</a:t>
            </a:r>
            <a:r>
              <a:rPr lang="nb-NO" dirty="0" smtClean="0"/>
              <a:t> i PFA 22-08. </a:t>
            </a:r>
            <a:r>
              <a:rPr lang="nb-NO" dirty="0"/>
              <a:t>Ett nummer 24/ </a:t>
            </a:r>
            <a:r>
              <a:rPr lang="nb-NO" dirty="0" smtClean="0"/>
              <a:t>7 tilgjengelig for AMK, ambulanse, politi, leger og psykologer/ psykologspesialister.</a:t>
            </a:r>
          </a:p>
          <a:p>
            <a:endParaRPr lang="nb-NO" dirty="0"/>
          </a:p>
          <a:p>
            <a:pPr marL="0" indent="0">
              <a:buNone/>
            </a:pPr>
            <a:r>
              <a:rPr lang="nb-NO" b="1" dirty="0" smtClean="0"/>
              <a:t>I Telemark:</a:t>
            </a:r>
          </a:p>
          <a:p>
            <a:r>
              <a:rPr lang="nb-NO" dirty="0" smtClean="0"/>
              <a:t>AAT nås mandag til fredag (dag/ kveld), ellers </a:t>
            </a:r>
            <a:r>
              <a:rPr lang="nb-NO" dirty="0" err="1" smtClean="0"/>
              <a:t>forvakt</a:t>
            </a:r>
            <a:r>
              <a:rPr lang="nb-NO" dirty="0" smtClean="0"/>
              <a:t> psykiatrisk klinikk</a:t>
            </a:r>
          </a:p>
          <a:p>
            <a:endParaRPr lang="nb-NO" dirty="0"/>
          </a:p>
          <a:p>
            <a:endParaRPr lang="nb-NO" dirty="0" smtClean="0"/>
          </a:p>
          <a:p>
            <a:endParaRPr lang="nb-NO" dirty="0"/>
          </a:p>
          <a:p>
            <a:pPr marL="0" indent="0">
              <a:buNone/>
            </a:pPr>
            <a:r>
              <a:rPr lang="nb-NO" b="1" dirty="0" smtClean="0"/>
              <a:t>Hvorfor er det viktig å gjøre spesialistkompetanse tilgjengelig tidlig i oppdragene?</a:t>
            </a:r>
          </a:p>
          <a:p>
            <a:r>
              <a:rPr lang="nb-NO" dirty="0" smtClean="0"/>
              <a:t>Hjelp til risikovurdering av hvert enkelt tilfelle basert på historikk i journal og nåsituasjon.</a:t>
            </a:r>
          </a:p>
          <a:p>
            <a:r>
              <a:rPr lang="nb-NO" dirty="0" smtClean="0"/>
              <a:t>Rådgivende om håndtering av det enkelte oppdraget.</a:t>
            </a:r>
          </a:p>
          <a:p>
            <a:r>
              <a:rPr lang="nb-NO" dirty="0" smtClean="0"/>
              <a:t>Dokumentere i pasientens (kjent) journal om at nødetatene har vært aktivert.</a:t>
            </a:r>
          </a:p>
          <a:p>
            <a:endParaRPr lang="nb-NO" dirty="0" smtClean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3259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400" dirty="0" smtClean="0">
                <a:latin typeface="+mn-lt"/>
              </a:rPr>
              <a:t>Kriseplaner mer tilgjengelig</a:t>
            </a:r>
            <a:endParaRPr lang="nb-NO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6876256" y="2276872"/>
            <a:ext cx="1440160" cy="10081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83" tIns="45589" rIns="91183" bIns="45589" rtlCol="0" anchor="ctr"/>
          <a:lstStyle/>
          <a:p>
            <a:pPr algn="ctr" defTabSz="911786"/>
            <a:endParaRPr lang="nb-NO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57" y="1844824"/>
            <a:ext cx="8669727" cy="2603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916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>
          <a:xfrm>
            <a:off x="8789654" y="6536070"/>
            <a:ext cx="115416" cy="123111"/>
          </a:xfrm>
        </p:spPr>
        <p:txBody>
          <a:bodyPr/>
          <a:lstStyle/>
          <a:p>
            <a:fld id="{0FB97BDA-2357-114C-BBFD-76B1A6CA5EC4}" type="slidenum">
              <a:rPr smtClean="0">
                <a:solidFill>
                  <a:prstClr val="black">
                    <a:alpha val="40000"/>
                  </a:prstClr>
                </a:solidFill>
              </a:rPr>
              <a:pPr/>
              <a:t>37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53" y="275781"/>
            <a:ext cx="4142475" cy="6431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538" y="275759"/>
            <a:ext cx="4191700" cy="6387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230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E2152DD-020F-4DAD-8431-BD7F6690828A}" type="slidenum">
              <a:rPr smtClean="0"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38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34105"/>
            <a:ext cx="5053925" cy="6607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602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39552" y="2204864"/>
            <a:ext cx="8229600" cy="1728192"/>
          </a:xfrm>
        </p:spPr>
        <p:txBody>
          <a:bodyPr>
            <a:normAutofit/>
          </a:bodyPr>
          <a:lstStyle/>
          <a:p>
            <a:r>
              <a:rPr lang="nb-NO" sz="2400" dirty="0" smtClean="0"/>
              <a:t>Takk for meg!</a:t>
            </a:r>
            <a:r>
              <a:rPr lang="nb-NO" sz="1600" dirty="0" smtClean="0"/>
              <a:t/>
            </a:r>
            <a:br>
              <a:rPr lang="nb-NO" sz="1600" dirty="0" smtClean="0"/>
            </a:br>
            <a:r>
              <a:rPr lang="nb-NO" sz="1600" dirty="0" smtClean="0"/>
              <a:t/>
            </a:r>
            <a:br>
              <a:rPr lang="nb-NO" sz="1600" dirty="0" smtClean="0"/>
            </a:br>
            <a:r>
              <a:rPr lang="nb-NO" sz="1600" dirty="0"/>
              <a:t/>
            </a:r>
            <a:br>
              <a:rPr lang="nb-NO" sz="1600" dirty="0"/>
            </a:br>
            <a:r>
              <a:rPr lang="nb-NO" sz="1600" dirty="0" smtClean="0"/>
              <a:t/>
            </a:r>
            <a:br>
              <a:rPr lang="nb-NO" sz="1600" dirty="0" smtClean="0"/>
            </a:br>
            <a:r>
              <a:rPr lang="nb-NO" sz="1600" dirty="0"/>
              <a:t/>
            </a:r>
            <a:br>
              <a:rPr lang="nb-NO" sz="1600" dirty="0"/>
            </a:br>
            <a:r>
              <a:rPr lang="nb-NO" sz="1600" dirty="0" smtClean="0">
                <a:solidFill>
                  <a:schemeClr val="bg1">
                    <a:lumMod val="65000"/>
                  </a:schemeClr>
                </a:solidFill>
              </a:rPr>
              <a:t>E-post: hege.topstad@siv.no</a:t>
            </a:r>
            <a:endParaRPr lang="nb-NO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54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3"/>
          <p:cNvSpPr txBox="1">
            <a:spLocks/>
          </p:cNvSpPr>
          <p:nvPr/>
        </p:nvSpPr>
        <p:spPr bwMode="auto">
          <a:xfrm>
            <a:off x="716460" y="358307"/>
            <a:ext cx="7709674" cy="35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456207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Georgia"/>
                <a:ea typeface="+mj-ea"/>
                <a:cs typeface="+mj-cs"/>
              </a:defRPr>
            </a:lvl1pPr>
            <a:lvl2pPr algn="l" defTabSz="456207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eorgia" pitchFamily="18" charset="0"/>
              </a:defRPr>
            </a:lvl2pPr>
            <a:lvl3pPr algn="l" defTabSz="456207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eorgia" pitchFamily="18" charset="0"/>
              </a:defRPr>
            </a:lvl3pPr>
            <a:lvl4pPr algn="l" defTabSz="456207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eorgia" pitchFamily="18" charset="0"/>
              </a:defRPr>
            </a:lvl4pPr>
            <a:lvl5pPr algn="l" defTabSz="456207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eorgia" pitchFamily="18" charset="0"/>
              </a:defRPr>
            </a:lvl5pPr>
            <a:lvl6pPr marL="417104" algn="l" defTabSz="456207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eorgia" pitchFamily="18" charset="0"/>
              </a:defRPr>
            </a:lvl6pPr>
            <a:lvl7pPr marL="834207" algn="l" defTabSz="456207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eorgia" pitchFamily="18" charset="0"/>
              </a:defRPr>
            </a:lvl7pPr>
            <a:lvl8pPr marL="1251311" algn="l" defTabSz="456207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eorgia" pitchFamily="18" charset="0"/>
              </a:defRPr>
            </a:lvl8pPr>
            <a:lvl9pPr marL="1668414" algn="l" defTabSz="456207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/>
            <a:r>
              <a:rPr lang="nb-NO" sz="2200">
                <a:solidFill>
                  <a:prstClr val="black"/>
                </a:solidFill>
                <a:latin typeface="Calibri" pitchFamily="34" charset="0"/>
              </a:rPr>
              <a:t>Aktivitetsprofil fra 2015 – Vestfold og Telemark</a:t>
            </a:r>
            <a:endParaRPr lang="nb-NO" sz="22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" name="Plassholder for lysbildenummer 2"/>
          <p:cNvSpPr>
            <a:spLocks noGrp="1"/>
          </p:cNvSpPr>
          <p:nvPr>
            <p:ph type="sldNum" sz="quarter" idx="11"/>
          </p:nvPr>
        </p:nvSpPr>
        <p:spPr>
          <a:xfrm>
            <a:off x="8847472" y="6535814"/>
            <a:ext cx="57708" cy="12311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E2152DD-020F-4DAD-8431-BD7F6690828A}" type="slidenum">
              <a:rPr sz="1800" kern="0"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4</a:t>
            </a:fld>
            <a:endParaRPr sz="1800" kern="0">
              <a:solidFill>
                <a:prstClr val="black">
                  <a:alpha val="40000"/>
                </a:prst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68" y="1284344"/>
            <a:ext cx="4596584" cy="286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949" y="1284344"/>
            <a:ext cx="4616051" cy="286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145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660400"/>
            <a:ext cx="9193213" cy="554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589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bilecollage_ansatte_intervjue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92"/>
            <a:ext cx="9144000" cy="6850310"/>
          </a:xfrm>
          <a:prstGeom prst="rect">
            <a:avLst/>
          </a:prstGeom>
        </p:spPr>
      </p:pic>
      <p:sp>
        <p:nvSpPr>
          <p:cNvPr id="2" name="Plassholder for bunn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b-NO" smtClean="0">
                <a:solidFill>
                  <a:prstClr val="black">
                    <a:alpha val="40000"/>
                  </a:prstClr>
                </a:solidFill>
              </a:rPr>
              <a:t>Livework © 2015</a:t>
            </a:r>
            <a:endParaRPr lang="nb-NO"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>
          <a:xfrm>
            <a:off x="8847362" y="6536045"/>
            <a:ext cx="57708" cy="123111"/>
          </a:xfrm>
        </p:spPr>
        <p:txBody>
          <a:bodyPr/>
          <a:lstStyle/>
          <a:p>
            <a:fld id="{0FB97BDA-2357-114C-BBFD-76B1A6CA5EC4}" type="slidenum">
              <a:rPr smtClean="0">
                <a:solidFill>
                  <a:prstClr val="black">
                    <a:alpha val="40000"/>
                  </a:prstClr>
                </a:solidFill>
              </a:rPr>
              <a:pPr/>
              <a:t>6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  <p:sp>
        <p:nvSpPr>
          <p:cNvPr id="5" name="TekstSylinder 4"/>
          <p:cNvSpPr txBox="1"/>
          <p:nvPr/>
        </p:nvSpPr>
        <p:spPr>
          <a:xfrm>
            <a:off x="0" y="4958557"/>
            <a:ext cx="4462503" cy="361203"/>
          </a:xfrm>
          <a:prstGeom prst="rect">
            <a:avLst/>
          </a:prstGeom>
          <a:solidFill>
            <a:srgbClr val="FFFFFF"/>
          </a:solidFill>
        </p:spPr>
        <p:txBody>
          <a:bodyPr wrap="square" lIns="656622" tIns="41695" rIns="83391" bIns="41695" rtlCol="0">
            <a:spAutoFit/>
          </a:bodyPr>
          <a:lstStyle/>
          <a:p>
            <a:pPr defTabSz="456983"/>
            <a:r>
              <a:rPr lang="nb-NO" dirty="0">
                <a:solidFill>
                  <a:prstClr val="black"/>
                </a:solidFill>
                <a:latin typeface="Arial"/>
              </a:rPr>
              <a:t>Et knippe av de ansatte i tjenestene</a:t>
            </a:r>
          </a:p>
        </p:txBody>
      </p:sp>
    </p:spTree>
    <p:extLst>
      <p:ext uri="{BB962C8B-B14F-4D97-AF65-F5344CB8AC3E}">
        <p14:creationId xmlns:p14="http://schemas.microsoft.com/office/powerpoint/2010/main" val="252332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5"/>
          </p:nvPr>
        </p:nvSpPr>
        <p:spPr>
          <a:xfrm>
            <a:off x="8847472" y="6535852"/>
            <a:ext cx="57708" cy="123111"/>
          </a:xfrm>
        </p:spPr>
        <p:txBody>
          <a:bodyPr/>
          <a:lstStyle/>
          <a:p>
            <a:pPr>
              <a:defRPr/>
            </a:pPr>
            <a:fld id="{8E441606-4BD1-4B33-9648-715E06D72106}" type="slidenum">
              <a:rPr smtClean="0"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7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551" y="1806006"/>
            <a:ext cx="6264533" cy="4419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tel 1"/>
          <p:cNvSpPr>
            <a:spLocks noGrp="1"/>
          </p:cNvSpPr>
          <p:nvPr>
            <p:ph type="title"/>
          </p:nvPr>
        </p:nvSpPr>
        <p:spPr>
          <a:xfrm>
            <a:off x="716464" y="294559"/>
            <a:ext cx="7709342" cy="1338828"/>
          </a:xfrm>
        </p:spPr>
        <p:txBody>
          <a:bodyPr/>
          <a:lstStyle/>
          <a:p>
            <a:pPr algn="ctr"/>
            <a:r>
              <a:rPr lang="nb-NO" altLang="nb-NO" sz="2900">
                <a:latin typeface="Georgia" pitchFamily="18" charset="0"/>
              </a:rPr>
              <a:t>«Vår organisasjon er så komplisert </a:t>
            </a:r>
            <a:br>
              <a:rPr lang="nb-NO" altLang="nb-NO" sz="2900">
                <a:latin typeface="Georgia" pitchFamily="18" charset="0"/>
              </a:rPr>
            </a:br>
            <a:r>
              <a:rPr lang="nb-NO" altLang="nb-NO" sz="2900">
                <a:latin typeface="Georgia" pitchFamily="18" charset="0"/>
              </a:rPr>
              <a:t>at den eneste som ser helheten</a:t>
            </a:r>
            <a:r>
              <a:rPr lang="is-IS" altLang="nb-NO" sz="2900">
                <a:latin typeface="Georgia" pitchFamily="18" charset="0"/>
              </a:rPr>
              <a:t>…</a:t>
            </a:r>
            <a:br>
              <a:rPr lang="is-IS" altLang="nb-NO" sz="2900">
                <a:latin typeface="Georgia" pitchFamily="18" charset="0"/>
              </a:rPr>
            </a:br>
            <a:r>
              <a:rPr lang="is-IS" altLang="nb-NO" sz="2900">
                <a:latin typeface="Georgia" pitchFamily="18" charset="0"/>
              </a:rPr>
              <a:t>er brukeren.»</a:t>
            </a:r>
            <a:endParaRPr lang="nb-NO" altLang="nb-NO" sz="2900" dirty="0">
              <a:latin typeface="Georgia" pitchFamily="18" charset="0"/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1020810" y="6531645"/>
            <a:ext cx="3311408" cy="1314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3132" tIns="41565" rIns="83132" bIns="41565" rtlCol="0" anchor="ctr"/>
          <a:lstStyle/>
          <a:p>
            <a:pPr algn="ctr" defTabSz="454634" fontAlgn="base">
              <a:spcBef>
                <a:spcPct val="0"/>
              </a:spcBef>
              <a:spcAft>
                <a:spcPct val="0"/>
              </a:spcAft>
            </a:pPr>
            <a:endParaRPr lang="nb-NO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08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tel 1"/>
          <p:cNvSpPr>
            <a:spLocks noGrp="1"/>
          </p:cNvSpPr>
          <p:nvPr>
            <p:ph type="title"/>
          </p:nvPr>
        </p:nvSpPr>
        <p:spPr>
          <a:xfrm>
            <a:off x="539552" y="1484784"/>
            <a:ext cx="3816424" cy="923330"/>
          </a:xfrm>
        </p:spPr>
        <p:txBody>
          <a:bodyPr/>
          <a:lstStyle/>
          <a:p>
            <a:pPr algn="ctr" eaLnBrk="1" hangingPunct="1"/>
            <a:r>
              <a:rPr lang="nb-NO" altLang="nb-NO" sz="2000" dirty="0">
                <a:latin typeface="Arial" panose="020B0604020202020204" pitchFamily="34" charset="0"/>
                <a:cs typeface="Arial" panose="020B0604020202020204" pitchFamily="34" charset="0"/>
              </a:rPr>
              <a:t>Transportmiddel – hvordan kom du til sykehuset ?</a:t>
            </a:r>
            <a:br>
              <a:rPr lang="nb-NO" altLang="nb-NO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altLang="nb-NO" sz="2000" dirty="0">
                <a:latin typeface="Arial" panose="020B0604020202020204" pitchFamily="34" charset="0"/>
                <a:cs typeface="Arial" panose="020B0604020202020204" pitchFamily="34" charset="0"/>
              </a:rPr>
              <a:t>n=86</a:t>
            </a:r>
          </a:p>
        </p:txBody>
      </p:sp>
      <p:graphicFrame>
        <p:nvGraphicFramePr>
          <p:cNvPr id="4" name="Plassholder for innhol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8328158"/>
              </p:ext>
            </p:extLst>
          </p:nvPr>
        </p:nvGraphicFramePr>
        <p:xfrm>
          <a:off x="467544" y="2852942"/>
          <a:ext cx="3816424" cy="3600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Plassholder for innhold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2650797"/>
              </p:ext>
            </p:extLst>
          </p:nvPr>
        </p:nvGraphicFramePr>
        <p:xfrm>
          <a:off x="4572000" y="2852936"/>
          <a:ext cx="4402832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tel 1"/>
          <p:cNvSpPr txBox="1">
            <a:spLocks/>
          </p:cNvSpPr>
          <p:nvPr/>
        </p:nvSpPr>
        <p:spPr>
          <a:xfrm>
            <a:off x="5220072" y="1484784"/>
            <a:ext cx="3277740" cy="92333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457091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Georgia"/>
                <a:ea typeface="+mj-ea"/>
                <a:cs typeface="+mj-cs"/>
              </a:defRPr>
            </a:lvl1pPr>
          </a:lstStyle>
          <a:p>
            <a:pPr algn="ctr"/>
            <a:r>
              <a:rPr lang="nb-NO" altLang="nb-NO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 du frivillig til akuttmottaket ? </a:t>
            </a:r>
            <a:br>
              <a:rPr lang="nb-NO" altLang="nb-NO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altLang="nb-NO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n=86</a:t>
            </a:r>
          </a:p>
        </p:txBody>
      </p:sp>
    </p:spTree>
    <p:extLst>
      <p:ext uri="{BB962C8B-B14F-4D97-AF65-F5344CB8AC3E}">
        <p14:creationId xmlns:p14="http://schemas.microsoft.com/office/powerpoint/2010/main" val="162865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tel 5"/>
          <p:cNvSpPr>
            <a:spLocks noGrp="1"/>
          </p:cNvSpPr>
          <p:nvPr>
            <p:ph type="title"/>
          </p:nvPr>
        </p:nvSpPr>
        <p:spPr>
          <a:xfrm>
            <a:off x="717171" y="404664"/>
            <a:ext cx="7709674" cy="1054612"/>
          </a:xfrm>
        </p:spPr>
        <p:txBody>
          <a:bodyPr>
            <a:normAutofit/>
          </a:bodyPr>
          <a:lstStyle/>
          <a:p>
            <a:r>
              <a:rPr lang="nb-NO" altLang="nb-NO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Selve transporten er en liten del av brukerreisen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6"/>
          </p:nvPr>
        </p:nvSpPr>
        <p:spPr>
          <a:xfrm>
            <a:off x="8847362" y="6536044"/>
            <a:ext cx="57708" cy="123111"/>
          </a:xfrm>
        </p:spPr>
        <p:txBody>
          <a:bodyPr/>
          <a:lstStyle/>
          <a:p>
            <a:pPr>
              <a:defRPr/>
            </a:pPr>
            <a:fld id="{18C328ED-5390-45FE-9DB6-A9830549E20D}" type="slidenum">
              <a:rPr smtClean="0">
                <a:solidFill>
                  <a:prstClr val="black">
                    <a:alpha val="40000"/>
                  </a:prstClr>
                </a:solidFill>
              </a:rPr>
              <a:pPr>
                <a:defRPr/>
              </a:pPr>
              <a:t>9</a:t>
            </a:fld>
            <a:endParaRPr>
              <a:solidFill>
                <a:prstClr val="black">
                  <a:alpha val="40000"/>
                </a:prstClr>
              </a:solidFill>
            </a:endParaRPr>
          </a:p>
        </p:txBody>
      </p:sp>
      <p:pic>
        <p:nvPicPr>
          <p:cNvPr id="93189" name="Bilde 6" descr="slide-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3" t="42847" r="6393" b="12486"/>
          <a:stretch>
            <a:fillRect/>
          </a:stretch>
        </p:blipFill>
        <p:spPr bwMode="auto">
          <a:xfrm>
            <a:off x="633803" y="1844824"/>
            <a:ext cx="7918993" cy="3039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616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xt and Images">
  <a:themeElements>
    <a:clrScheme name="Livework Colours">
      <a:dk1>
        <a:sysClr val="windowText" lastClr="000000"/>
      </a:dk1>
      <a:lt1>
        <a:sysClr val="window" lastClr="FFFFFF"/>
      </a:lt1>
      <a:dk2>
        <a:srgbClr val="008FCB"/>
      </a:dk2>
      <a:lt2>
        <a:srgbClr val="D3CFCD"/>
      </a:lt2>
      <a:accent1>
        <a:srgbClr val="0EA86D"/>
      </a:accent1>
      <a:accent2>
        <a:srgbClr val="0BA9AD"/>
      </a:accent2>
      <a:accent3>
        <a:srgbClr val="006CA8"/>
      </a:accent3>
      <a:accent4>
        <a:srgbClr val="6B3F8E"/>
      </a:accent4>
      <a:accent5>
        <a:srgbClr val="087C5B"/>
      </a:accent5>
      <a:accent6>
        <a:srgbClr val="DD1F3F"/>
      </a:accent6>
      <a:hlink>
        <a:srgbClr val="F7931E"/>
      </a:hlink>
      <a:folHlink>
        <a:srgbClr val="FFCE00"/>
      </a:folHlink>
    </a:clrScheme>
    <a:fontScheme name="Livework PDF">
      <a:majorFont>
        <a:latin typeface="Egyptienne F LT Std 55 Roman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Univers LT Std 45 Light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1_Livework Presentation Template v18">
  <a:themeElements>
    <a:clrScheme name="Livework Colours">
      <a:dk1>
        <a:sysClr val="windowText" lastClr="000000"/>
      </a:dk1>
      <a:lt1>
        <a:sysClr val="window" lastClr="FFFFFF"/>
      </a:lt1>
      <a:dk2>
        <a:srgbClr val="008FCB"/>
      </a:dk2>
      <a:lt2>
        <a:srgbClr val="D3CFCD"/>
      </a:lt2>
      <a:accent1>
        <a:srgbClr val="0EA86D"/>
      </a:accent1>
      <a:accent2>
        <a:srgbClr val="0BA9AD"/>
      </a:accent2>
      <a:accent3>
        <a:srgbClr val="006CA8"/>
      </a:accent3>
      <a:accent4>
        <a:srgbClr val="6B3F8E"/>
      </a:accent4>
      <a:accent5>
        <a:srgbClr val="087C5B"/>
      </a:accent5>
      <a:accent6>
        <a:srgbClr val="DD1F3F"/>
      </a:accent6>
      <a:hlink>
        <a:srgbClr val="F7931E"/>
      </a:hlink>
      <a:folHlink>
        <a:srgbClr val="FFCE00"/>
      </a:folHlink>
    </a:clrScheme>
    <a:fontScheme name="Livework PDF">
      <a:majorFont>
        <a:latin typeface="Egyptienne F LT Std 55 Roman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Univers LT Std 45 Light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2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10_Text and Images">
  <a:themeElements>
    <a:clrScheme name="Livework Colours">
      <a:dk1>
        <a:sysClr val="windowText" lastClr="000000"/>
      </a:dk1>
      <a:lt1>
        <a:sysClr val="window" lastClr="FFFFFF"/>
      </a:lt1>
      <a:dk2>
        <a:srgbClr val="008FCB"/>
      </a:dk2>
      <a:lt2>
        <a:srgbClr val="D3CFCD"/>
      </a:lt2>
      <a:accent1>
        <a:srgbClr val="0EA86D"/>
      </a:accent1>
      <a:accent2>
        <a:srgbClr val="0BA9AD"/>
      </a:accent2>
      <a:accent3>
        <a:srgbClr val="006CA8"/>
      </a:accent3>
      <a:accent4>
        <a:srgbClr val="6B3F8E"/>
      </a:accent4>
      <a:accent5>
        <a:srgbClr val="087C5B"/>
      </a:accent5>
      <a:accent6>
        <a:srgbClr val="DD1F3F"/>
      </a:accent6>
      <a:hlink>
        <a:srgbClr val="F7931E"/>
      </a:hlink>
      <a:folHlink>
        <a:srgbClr val="FFCE00"/>
      </a:folHlink>
    </a:clrScheme>
    <a:fontScheme name="Livework PDF">
      <a:majorFont>
        <a:latin typeface="Egyptienne F LT Std 55 Roman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Univers LT Std 45 Light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1_SIV prehosp m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4_Text and Images">
  <a:themeElements>
    <a:clrScheme name="Livework Colours">
      <a:dk1>
        <a:sysClr val="windowText" lastClr="000000"/>
      </a:dk1>
      <a:lt1>
        <a:sysClr val="window" lastClr="FFFFFF"/>
      </a:lt1>
      <a:dk2>
        <a:srgbClr val="008FCB"/>
      </a:dk2>
      <a:lt2>
        <a:srgbClr val="D3CFCD"/>
      </a:lt2>
      <a:accent1>
        <a:srgbClr val="0EA86D"/>
      </a:accent1>
      <a:accent2>
        <a:srgbClr val="0BA9AD"/>
      </a:accent2>
      <a:accent3>
        <a:srgbClr val="006CA8"/>
      </a:accent3>
      <a:accent4>
        <a:srgbClr val="6B3F8E"/>
      </a:accent4>
      <a:accent5>
        <a:srgbClr val="087C5B"/>
      </a:accent5>
      <a:accent6>
        <a:srgbClr val="DD1F3F"/>
      </a:accent6>
      <a:hlink>
        <a:srgbClr val="F7931E"/>
      </a:hlink>
      <a:folHlink>
        <a:srgbClr val="FFCE00"/>
      </a:folHlink>
    </a:clrScheme>
    <a:fontScheme name="Livework PDF">
      <a:majorFont>
        <a:latin typeface="Egyptienne F LT Std 55 Roman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Univers LT Std 45 Light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5_Text and Images">
  <a:themeElements>
    <a:clrScheme name="Livework Colours">
      <a:dk1>
        <a:sysClr val="windowText" lastClr="000000"/>
      </a:dk1>
      <a:lt1>
        <a:sysClr val="window" lastClr="FFFFFF"/>
      </a:lt1>
      <a:dk2>
        <a:srgbClr val="008FCB"/>
      </a:dk2>
      <a:lt2>
        <a:srgbClr val="D3CFCD"/>
      </a:lt2>
      <a:accent1>
        <a:srgbClr val="0EA86D"/>
      </a:accent1>
      <a:accent2>
        <a:srgbClr val="0BA9AD"/>
      </a:accent2>
      <a:accent3>
        <a:srgbClr val="006CA8"/>
      </a:accent3>
      <a:accent4>
        <a:srgbClr val="6B3F8E"/>
      </a:accent4>
      <a:accent5>
        <a:srgbClr val="087C5B"/>
      </a:accent5>
      <a:accent6>
        <a:srgbClr val="DD1F3F"/>
      </a:accent6>
      <a:hlink>
        <a:srgbClr val="F7931E"/>
      </a:hlink>
      <a:folHlink>
        <a:srgbClr val="FFCE00"/>
      </a:folHlink>
    </a:clrScheme>
    <a:fontScheme name="Livework PDF">
      <a:majorFont>
        <a:latin typeface="Egyptienne F LT Std 55 Roman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Univers LT Std 45 Light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3_SIV prehosp m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IV prehosp m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ext and Images">
  <a:themeElements>
    <a:clrScheme name="Livework Colours">
      <a:dk1>
        <a:sysClr val="windowText" lastClr="000000"/>
      </a:dk1>
      <a:lt1>
        <a:sysClr val="window" lastClr="FFFFFF"/>
      </a:lt1>
      <a:dk2>
        <a:srgbClr val="008FCB"/>
      </a:dk2>
      <a:lt2>
        <a:srgbClr val="D3CFCD"/>
      </a:lt2>
      <a:accent1>
        <a:srgbClr val="0EA86D"/>
      </a:accent1>
      <a:accent2>
        <a:srgbClr val="0BA9AD"/>
      </a:accent2>
      <a:accent3>
        <a:srgbClr val="006CA8"/>
      </a:accent3>
      <a:accent4>
        <a:srgbClr val="6B3F8E"/>
      </a:accent4>
      <a:accent5>
        <a:srgbClr val="087C5B"/>
      </a:accent5>
      <a:accent6>
        <a:srgbClr val="DD1F3F"/>
      </a:accent6>
      <a:hlink>
        <a:srgbClr val="F7931E"/>
      </a:hlink>
      <a:folHlink>
        <a:srgbClr val="FFCE00"/>
      </a:folHlink>
    </a:clrScheme>
    <a:fontScheme name="Livework PDF">
      <a:majorFont>
        <a:latin typeface="Egyptienne F LT Std 55 Roman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Univers LT Std 45 Light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Text and Images">
  <a:themeElements>
    <a:clrScheme name="Livework Colours">
      <a:dk1>
        <a:sysClr val="windowText" lastClr="000000"/>
      </a:dk1>
      <a:lt1>
        <a:sysClr val="window" lastClr="FFFFFF"/>
      </a:lt1>
      <a:dk2>
        <a:srgbClr val="008FCB"/>
      </a:dk2>
      <a:lt2>
        <a:srgbClr val="D3CFCD"/>
      </a:lt2>
      <a:accent1>
        <a:srgbClr val="0EA86D"/>
      </a:accent1>
      <a:accent2>
        <a:srgbClr val="0BA9AD"/>
      </a:accent2>
      <a:accent3>
        <a:srgbClr val="006CA8"/>
      </a:accent3>
      <a:accent4>
        <a:srgbClr val="6B3F8E"/>
      </a:accent4>
      <a:accent5>
        <a:srgbClr val="087C5B"/>
      </a:accent5>
      <a:accent6>
        <a:srgbClr val="DD1F3F"/>
      </a:accent6>
      <a:hlink>
        <a:srgbClr val="F7931E"/>
      </a:hlink>
      <a:folHlink>
        <a:srgbClr val="FFCE00"/>
      </a:folHlink>
    </a:clrScheme>
    <a:fontScheme name="Livework PDF">
      <a:majorFont>
        <a:latin typeface="Egyptienne F LT Std 55 Roman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Univers LT Std 45 Light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Livework Presentation Template v18">
  <a:themeElements>
    <a:clrScheme name="Livework Colours">
      <a:dk1>
        <a:sysClr val="windowText" lastClr="000000"/>
      </a:dk1>
      <a:lt1>
        <a:sysClr val="window" lastClr="FFFFFF"/>
      </a:lt1>
      <a:dk2>
        <a:srgbClr val="008FCB"/>
      </a:dk2>
      <a:lt2>
        <a:srgbClr val="D3CFCD"/>
      </a:lt2>
      <a:accent1>
        <a:srgbClr val="0EA86D"/>
      </a:accent1>
      <a:accent2>
        <a:srgbClr val="0BA9AD"/>
      </a:accent2>
      <a:accent3>
        <a:srgbClr val="006CA8"/>
      </a:accent3>
      <a:accent4>
        <a:srgbClr val="6B3F8E"/>
      </a:accent4>
      <a:accent5>
        <a:srgbClr val="087C5B"/>
      </a:accent5>
      <a:accent6>
        <a:srgbClr val="DD1F3F"/>
      </a:accent6>
      <a:hlink>
        <a:srgbClr val="F7931E"/>
      </a:hlink>
      <a:folHlink>
        <a:srgbClr val="FFCE00"/>
      </a:folHlink>
    </a:clrScheme>
    <a:fontScheme name="Livework PDF">
      <a:majorFont>
        <a:latin typeface="Egyptienne F LT Std 55 Roman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Univers LT Std 45 Light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2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8_Text and Images">
  <a:themeElements>
    <a:clrScheme name="Livework Colours">
      <a:dk1>
        <a:sysClr val="windowText" lastClr="000000"/>
      </a:dk1>
      <a:lt1>
        <a:sysClr val="window" lastClr="FFFFFF"/>
      </a:lt1>
      <a:dk2>
        <a:srgbClr val="008FCB"/>
      </a:dk2>
      <a:lt2>
        <a:srgbClr val="D3CFCD"/>
      </a:lt2>
      <a:accent1>
        <a:srgbClr val="0EA86D"/>
      </a:accent1>
      <a:accent2>
        <a:srgbClr val="0BA9AD"/>
      </a:accent2>
      <a:accent3>
        <a:srgbClr val="006CA8"/>
      </a:accent3>
      <a:accent4>
        <a:srgbClr val="6B3F8E"/>
      </a:accent4>
      <a:accent5>
        <a:srgbClr val="087C5B"/>
      </a:accent5>
      <a:accent6>
        <a:srgbClr val="DD1F3F"/>
      </a:accent6>
      <a:hlink>
        <a:srgbClr val="F7931E"/>
      </a:hlink>
      <a:folHlink>
        <a:srgbClr val="FFCE00"/>
      </a:folHlink>
    </a:clrScheme>
    <a:fontScheme name="Livework PDF">
      <a:majorFont>
        <a:latin typeface="Egyptienne F LT Std 55 Roman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Univers LT Std 45 Light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Livework Presentation Template v18">
  <a:themeElements>
    <a:clrScheme name="Livework Colours">
      <a:dk1>
        <a:sysClr val="windowText" lastClr="000000"/>
      </a:dk1>
      <a:lt1>
        <a:sysClr val="window" lastClr="FFFFFF"/>
      </a:lt1>
      <a:dk2>
        <a:srgbClr val="008FCB"/>
      </a:dk2>
      <a:lt2>
        <a:srgbClr val="D3CFCD"/>
      </a:lt2>
      <a:accent1>
        <a:srgbClr val="0EA86D"/>
      </a:accent1>
      <a:accent2>
        <a:srgbClr val="0BA9AD"/>
      </a:accent2>
      <a:accent3>
        <a:srgbClr val="006CA8"/>
      </a:accent3>
      <a:accent4>
        <a:srgbClr val="6B3F8E"/>
      </a:accent4>
      <a:accent5>
        <a:srgbClr val="087C5B"/>
      </a:accent5>
      <a:accent6>
        <a:srgbClr val="DD1F3F"/>
      </a:accent6>
      <a:hlink>
        <a:srgbClr val="F7931E"/>
      </a:hlink>
      <a:folHlink>
        <a:srgbClr val="FFCE00"/>
      </a:folHlink>
    </a:clrScheme>
    <a:fontScheme name="Livework PDF">
      <a:majorFont>
        <a:latin typeface="Egyptienne F LT Std 55 Roman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Univers LT Std 45 Light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2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Insights boards">
  <a:themeElements>
    <a:clrScheme name="Livework Colours">
      <a:dk1>
        <a:sysClr val="windowText" lastClr="000000"/>
      </a:dk1>
      <a:lt1>
        <a:sysClr val="window" lastClr="FFFFFF"/>
      </a:lt1>
      <a:dk2>
        <a:srgbClr val="008FCB"/>
      </a:dk2>
      <a:lt2>
        <a:srgbClr val="D3CFCD"/>
      </a:lt2>
      <a:accent1>
        <a:srgbClr val="0EA86D"/>
      </a:accent1>
      <a:accent2>
        <a:srgbClr val="0BA9AD"/>
      </a:accent2>
      <a:accent3>
        <a:srgbClr val="006CA8"/>
      </a:accent3>
      <a:accent4>
        <a:srgbClr val="6B3F8E"/>
      </a:accent4>
      <a:accent5>
        <a:srgbClr val="087C5B"/>
      </a:accent5>
      <a:accent6>
        <a:srgbClr val="DD1F3F"/>
      </a:accent6>
      <a:hlink>
        <a:srgbClr val="F7931E"/>
      </a:hlink>
      <a:folHlink>
        <a:srgbClr val="FFCE00"/>
      </a:folHlink>
    </a:clrScheme>
    <a:fontScheme name="Livework PDF">
      <a:majorFont>
        <a:latin typeface="Egyptienne F LT Std 55 Roman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Univers LT Std 45 Light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2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1_Text and Images">
  <a:themeElements>
    <a:clrScheme name="Livework Colours">
      <a:dk1>
        <a:sysClr val="windowText" lastClr="000000"/>
      </a:dk1>
      <a:lt1>
        <a:sysClr val="window" lastClr="FFFFFF"/>
      </a:lt1>
      <a:dk2>
        <a:srgbClr val="008FCB"/>
      </a:dk2>
      <a:lt2>
        <a:srgbClr val="D3CFCD"/>
      </a:lt2>
      <a:accent1>
        <a:srgbClr val="0EA86D"/>
      </a:accent1>
      <a:accent2>
        <a:srgbClr val="0BA9AD"/>
      </a:accent2>
      <a:accent3>
        <a:srgbClr val="006CA8"/>
      </a:accent3>
      <a:accent4>
        <a:srgbClr val="6B3F8E"/>
      </a:accent4>
      <a:accent5>
        <a:srgbClr val="087C5B"/>
      </a:accent5>
      <a:accent6>
        <a:srgbClr val="DD1F3F"/>
      </a:accent6>
      <a:hlink>
        <a:srgbClr val="F7931E"/>
      </a:hlink>
      <a:folHlink>
        <a:srgbClr val="FFCE00"/>
      </a:folHlink>
    </a:clrScheme>
    <a:fontScheme name="Livework PDF">
      <a:majorFont>
        <a:latin typeface="Egyptienne F LT Std 55 Roman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Univers LT Std 45 Light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Blank Presentation">
    <a:majorFont>
      <a:latin typeface="Verdana"/>
      <a:ea typeface="ＭＳ Ｐゴシック"/>
      <a:cs typeface=""/>
    </a:majorFont>
    <a:minorFont>
      <a:latin typeface="Verdana"/>
      <a:ea typeface="ＭＳ Ｐゴシック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Blank Presentation">
    <a:majorFont>
      <a:latin typeface="Verdana"/>
      <a:ea typeface="ＭＳ Ｐゴシック"/>
      <a:cs typeface=""/>
    </a:majorFont>
    <a:minorFont>
      <a:latin typeface="Verdana"/>
      <a:ea typeface="ＭＳ Ｐゴシック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8CF08350198454D94B20A8E10171C49" ma:contentTypeVersion="24" ma:contentTypeDescription="Opprett et nytt dokument." ma:contentTypeScope="" ma:versionID="cb40c20d5d9b6c64f56e344a7d7e74e8">
  <xsd:schema xmlns:xsd="http://www.w3.org/2001/XMLSchema" xmlns:xs="http://www.w3.org/2001/XMLSchema" xmlns:p="http://schemas.microsoft.com/office/2006/metadata/properties" xmlns:ns1="http://schemas.microsoft.com/sharepoint/v3" xmlns:ns2="ed9703dc-ef0b-4fcf-b741-7cc41878bd61" targetNamespace="http://schemas.microsoft.com/office/2006/metadata/properties" ma:root="true" ma:fieldsID="94b0d763d24caa33fc7928bc62b4abac" ns1:_="" ns2:_="">
    <xsd:import namespace="http://schemas.microsoft.com/sharepoint/v3"/>
    <xsd:import namespace="ed9703dc-ef0b-4fcf-b741-7cc41878bd61"/>
    <xsd:element name="properties">
      <xsd:complexType>
        <xsd:sequence>
          <xsd:element name="documentManagement">
            <xsd:complexType>
              <xsd:all>
                <xsd:element ref="ns2:TaxKeywordTaxHTField" minOccurs="0"/>
                <xsd:element ref="ns2:TaxCatchAll" minOccurs="0"/>
                <xsd:element ref="ns2:TaxCatchAllLabel" minOccurs="0"/>
                <xsd:element ref="ns2:FNSPRollUpIngress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3" nillable="true" ma:displayName="Planlagt startdato" ma:description="Planlagt startdato er en områdekolonne som opprettes av publiseringsfunksjonen. Den brukes til å angi dato og klokkeslett for når denne siden vises for første gang for besøkende på området." ma:hidden="true" ma:internalName="PublishingStartDate">
      <xsd:simpleType>
        <xsd:restriction base="dms:Unknown"/>
      </xsd:simpleType>
    </xsd:element>
    <xsd:element name="PublishingExpirationDate" ma:index="14" nillable="true" ma:displayName="Planlagt utløpsdato" ma:description="Planlagt sluttdato er en områdekolonne som opprettes av publiseringsfunksjonen. Den brukes til å angi dato og klokkeslett for når denne siden ikke lenger vises for besøkende på området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9703dc-ef0b-4fcf-b741-7cc41878bd61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8" nillable="true" ma:taxonomy="true" ma:internalName="TaxKeywordTaxHTField" ma:taxonomyFieldName="TaxKeyword" ma:displayName="Nøkkelord" ma:default="" ma:fieldId="{23f27201-bee3-471e-b2e7-b64fd8b7ca38}" ma:taxonomyMulti="true" ma:sspId="d0f0af97-1df2-4d6b-9e49-08feee2b9522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description="" ma:hidden="true" ma:list="{e24a585c-7ab9-4d2e-a6c2-97a6a586d433}" ma:internalName="TaxCatchAll" ma:showField="CatchAllData" ma:web="ed9703dc-ef0b-4fcf-b741-7cc41878bd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description="" ma:hidden="true" ma:list="{e24a585c-7ab9-4d2e-a6c2-97a6a586d433}" ma:internalName="TaxCatchAllLabel" ma:readOnly="true" ma:showField="CatchAllDataLabel" ma:web="ed9703dc-ef0b-4fcf-b741-7cc41878bd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FNSPRollUpIngress" ma:index="12" nillable="true" ma:displayName="Utlistingsingress" ma:default="" ma:description="Teksten vises i oversikter og utlistinger" ma:internalName="FNSPRollUpIngress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KeywordTaxHTField xmlns="ed9703dc-ef0b-4fcf-b741-7cc41878bd61">
      <Terms xmlns="http://schemas.microsoft.com/office/infopath/2007/PartnerControls"/>
    </TaxKeywordTaxHTField>
    <FNSPRollUpIngress xmlns="ed9703dc-ef0b-4fcf-b741-7cc41878bd61" xsi:nil="true"/>
    <PublishingExpirationDate xmlns="http://schemas.microsoft.com/sharepoint/v3" xsi:nil="true"/>
    <PublishingStartDate xmlns="http://schemas.microsoft.com/sharepoint/v3" xsi:nil="true"/>
    <TaxCatchAll xmlns="ed9703dc-ef0b-4fcf-b741-7cc41878bd61"/>
  </documentManagement>
</p:properties>
</file>

<file path=customXml/itemProps1.xml><?xml version="1.0" encoding="utf-8"?>
<ds:datastoreItem xmlns:ds="http://schemas.openxmlformats.org/officeDocument/2006/customXml" ds:itemID="{66AD463A-08B0-4ACA-AF61-0810DB64D462}"/>
</file>

<file path=customXml/itemProps2.xml><?xml version="1.0" encoding="utf-8"?>
<ds:datastoreItem xmlns:ds="http://schemas.openxmlformats.org/officeDocument/2006/customXml" ds:itemID="{CBB2A03F-7C74-4B97-92E4-B3A1959FC51D}"/>
</file>

<file path=customXml/itemProps3.xml><?xml version="1.0" encoding="utf-8"?>
<ds:datastoreItem xmlns:ds="http://schemas.openxmlformats.org/officeDocument/2006/customXml" ds:itemID="{60754C3C-9D33-4431-A43F-33BD74462A0A}"/>
</file>

<file path=docProps/app.xml><?xml version="1.0" encoding="utf-8"?>
<Properties xmlns="http://schemas.openxmlformats.org/officeDocument/2006/extended-properties" xmlns:vt="http://schemas.openxmlformats.org/officeDocument/2006/docPropsVTypes">
  <Template>SIV prehosp mal</Template>
  <TotalTime>835</TotalTime>
  <Words>2061</Words>
  <Application>Microsoft Office PowerPoint</Application>
  <PresentationFormat>Skjermfremvisning (4:3)</PresentationFormat>
  <Paragraphs>267</Paragraphs>
  <Slides>39</Slides>
  <Notes>13</Notes>
  <HiddenSlides>9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15</vt:i4>
      </vt:variant>
      <vt:variant>
        <vt:lpstr>Lysbildetitler</vt:lpstr>
      </vt:variant>
      <vt:variant>
        <vt:i4>39</vt:i4>
      </vt:variant>
    </vt:vector>
  </HeadingPairs>
  <TitlesOfParts>
    <vt:vector size="60" baseType="lpstr">
      <vt:lpstr>Arial</vt:lpstr>
      <vt:lpstr>Calibri</vt:lpstr>
      <vt:lpstr>Georgia</vt:lpstr>
      <vt:lpstr>Univers LT Std 45 Light</vt:lpstr>
      <vt:lpstr>Verdana</vt:lpstr>
      <vt:lpstr>Wingdings</vt:lpstr>
      <vt:lpstr>Text and Images</vt:lpstr>
      <vt:lpstr>2_SIV prehosp mal</vt:lpstr>
      <vt:lpstr>2_Text and Images</vt:lpstr>
      <vt:lpstr>3_Text and Images</vt:lpstr>
      <vt:lpstr>2_Livework Presentation Template v18</vt:lpstr>
      <vt:lpstr>8_Text and Images</vt:lpstr>
      <vt:lpstr>Livework Presentation Template v18</vt:lpstr>
      <vt:lpstr>Insights boards</vt:lpstr>
      <vt:lpstr>1_Text and Images</vt:lpstr>
      <vt:lpstr>1_Livework Presentation Template v18</vt:lpstr>
      <vt:lpstr>10_Text and Images</vt:lpstr>
      <vt:lpstr>1_SIV prehosp mal</vt:lpstr>
      <vt:lpstr>4_Text and Images</vt:lpstr>
      <vt:lpstr>5_Text and Images</vt:lpstr>
      <vt:lpstr>3_SIV prehosp mal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«Vår organisasjon er så komplisert  at den eneste som ser helheten… er brukeren.»</vt:lpstr>
      <vt:lpstr>Transportmiddel – hvordan kom du til sykehuset ? n=86</vt:lpstr>
      <vt:lpstr>Selve transporten er en liten del av brukerreisen</vt:lpstr>
      <vt:lpstr>Åtte innsikter</vt:lpstr>
      <vt:lpstr>De er enige om hva jeg trenger</vt:lpstr>
      <vt:lpstr>PowerPoint-presentasjon</vt:lpstr>
      <vt:lpstr>Møt meg på riktig plass</vt:lpstr>
      <vt:lpstr>PowerPoint-presentasjon</vt:lpstr>
      <vt:lpstr>Se meg som et menneske -  ikke som et oppdrag</vt:lpstr>
      <vt:lpstr>PowerPoint-presentasjon</vt:lpstr>
      <vt:lpstr>Det er alltid hjelp å få</vt:lpstr>
      <vt:lpstr>PowerPoint-presentasjon</vt:lpstr>
      <vt:lpstr>Gjør meg tryggere i situasjonen</vt:lpstr>
      <vt:lpstr>PowerPoint-presentasjon</vt:lpstr>
      <vt:lpstr>Gi meg god flyt</vt:lpstr>
      <vt:lpstr>PowerPoint-presentasjon</vt:lpstr>
      <vt:lpstr>De forstår hva jeg trenger</vt:lpstr>
      <vt:lpstr>PowerPoint-presentasjon</vt:lpstr>
      <vt:lpstr>Gjør det enkelt for meg</vt:lpstr>
      <vt:lpstr>PowerPoint-presentasjon</vt:lpstr>
      <vt:lpstr>PowerPoint-presentasjon</vt:lpstr>
      <vt:lpstr>Fare og samtykkekompetanse</vt:lpstr>
      <vt:lpstr>PowerPoint-presentasjon</vt:lpstr>
      <vt:lpstr>PowerPoint-presentasjon</vt:lpstr>
      <vt:lpstr>Fra 8 innsikter til 15 tiltak</vt:lpstr>
      <vt:lpstr>Teoretisk kurs på www.nakos.no</vt:lpstr>
      <vt:lpstr>Tiltak for å øke ferdighet og øve på møte med psykisk syke</vt:lpstr>
      <vt:lpstr>PowerPoint-presentasjon</vt:lpstr>
      <vt:lpstr>Beslutningsstøtte fra psykiatrien</vt:lpstr>
      <vt:lpstr>Kriseplaner mer tilgjengelig</vt:lpstr>
      <vt:lpstr>PowerPoint-presentasjon</vt:lpstr>
      <vt:lpstr>PowerPoint-presentasjon</vt:lpstr>
      <vt:lpstr>Takk for meg!     E-post: hege.topstad@siv.no</vt:lpstr>
    </vt:vector>
  </TitlesOfParts>
  <Company>Helse Sør-Øst RHF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Hege Topstad</dc:creator>
  <cp:keywords>_£Bilde</cp:keywords>
  <cp:lastModifiedBy>Aida Jane Naqasha</cp:lastModifiedBy>
  <cp:revision>47</cp:revision>
  <dcterms:created xsi:type="dcterms:W3CDTF">2016-03-03T16:29:02Z</dcterms:created>
  <dcterms:modified xsi:type="dcterms:W3CDTF">2019-08-28T11:41:40Z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0x010100B8CF08350198454D94B20A8E10171C49</vt:lpwstr>
  </property>
</Properties>
</file>