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05613" cy="9944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10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9099" cy="497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4939" y="0"/>
            <a:ext cx="2949099" cy="497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17575" y="746125"/>
            <a:ext cx="4972050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45169"/>
            <a:ext cx="2949099" cy="497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97201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1" name="Google Shape;131;p1:notes"/>
          <p:cNvSpPr txBox="1">
            <a:spLocks noGrp="1"/>
          </p:cNvSpPr>
          <p:nvPr>
            <p:ph type="body" idx="1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1:notes"/>
          <p:cNvSpPr txBox="1">
            <a:spLocks noGrp="1"/>
          </p:cNvSpPr>
          <p:nvPr>
            <p:ph type="sldNum" idx="12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12275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6:notes"/>
          <p:cNvSpPr txBox="1">
            <a:spLocks noGrp="1"/>
          </p:cNvSpPr>
          <p:nvPr>
            <p:ph type="body" idx="1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54468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telside - to linjer">
  <p:cSld name="Tittelside - to linj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2" descr="tittelside_blaa_bg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77" y="283"/>
            <a:ext cx="9143245" cy="6857434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857250" y="1958975"/>
            <a:ext cx="7772400" cy="2002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856800" y="4370437"/>
            <a:ext cx="5947448" cy="910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360"/>
              </a:spcBef>
              <a:spcAft>
                <a:spcPts val="0"/>
              </a:spcAft>
              <a:buSzPts val="2250"/>
              <a:buNone/>
              <a:defRPr sz="1800">
                <a:solidFill>
                  <a:srgbClr val="9BCBEB"/>
                </a:solidFill>
              </a:defRPr>
            </a:lvl1pPr>
            <a:lvl2pPr lvl="1" algn="ctr">
              <a:spcBef>
                <a:spcPts val="500"/>
              </a:spcBef>
              <a:spcAft>
                <a:spcPts val="0"/>
              </a:spcAft>
              <a:buSzPts val="225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500"/>
              </a:spcBef>
              <a:spcAft>
                <a:spcPts val="0"/>
              </a:spcAft>
              <a:buSzPts val="225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500"/>
              </a:spcBef>
              <a:spcAft>
                <a:spcPts val="0"/>
              </a:spcAft>
              <a:buSzPts val="225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500"/>
              </a:spcBef>
              <a:spcAft>
                <a:spcPts val="0"/>
              </a:spcAft>
              <a:buSzPts val="225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18" name="Google Shape;18;p2" descr="tittelside_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93610" y="5638901"/>
            <a:ext cx="2450390" cy="1219099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2"/>
          <p:cNvSpPr txBox="1">
            <a:spLocks noGrp="1"/>
          </p:cNvSpPr>
          <p:nvPr>
            <p:ph type="body" idx="2"/>
          </p:nvPr>
        </p:nvSpPr>
        <p:spPr>
          <a:xfrm>
            <a:off x="856800" y="1224682"/>
            <a:ext cx="7772400" cy="72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540"/>
              </a:spcBef>
              <a:spcAft>
                <a:spcPts val="0"/>
              </a:spcAft>
              <a:buSzPts val="3375"/>
              <a:buNone/>
              <a:defRPr sz="2700">
                <a:solidFill>
                  <a:schemeClr val="lt1"/>
                </a:solidFill>
              </a:defRPr>
            </a:lvl1pPr>
            <a:lvl2pPr marL="914400" lvl="1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3pPr>
            <a:lvl4pPr marL="1828800" lvl="3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4pPr>
            <a:lvl5pPr marL="2286000" lvl="4" indent="-331470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tat med toppbilde">
  <p:cSld name="Sitat med toppbilde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1" descr="sitattegn2_blaa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633593" cy="3358619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1"/>
          <p:cNvSpPr txBox="1">
            <a:spLocks noGrp="1"/>
          </p:cNvSpPr>
          <p:nvPr>
            <p:ph type="body" idx="1"/>
          </p:nvPr>
        </p:nvSpPr>
        <p:spPr>
          <a:xfrm>
            <a:off x="1791122" y="2612571"/>
            <a:ext cx="6741318" cy="3313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840"/>
              </a:spcBef>
              <a:spcAft>
                <a:spcPts val="0"/>
              </a:spcAft>
              <a:buSzPts val="5250"/>
              <a:buNone/>
              <a:defRPr sz="4200"/>
            </a:lvl1pPr>
            <a:lvl2pPr marL="914400" lvl="1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3pPr>
            <a:lvl4pPr marL="1828800" lvl="3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4pPr>
            <a:lvl5pPr marL="2286000" lvl="4" indent="-331470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>
            <a:spLocks noGrp="1"/>
          </p:cNvSpPr>
          <p:nvPr>
            <p:ph type="pic" idx="2"/>
          </p:nvPr>
        </p:nvSpPr>
        <p:spPr>
          <a:xfrm>
            <a:off x="248400" y="248400"/>
            <a:ext cx="8643600" cy="17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2000" rIns="0" bIns="0" anchor="t" anchorCtr="0">
            <a:noAutofit/>
          </a:bodyPr>
          <a:lstStyle>
            <a:lvl1pPr marR="0" lvl="0" algn="ctr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3125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ort bilde m tekst">
  <p:cSld name="Stort bilde m teks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>
            <a:spLocks noGrp="1"/>
          </p:cNvSpPr>
          <p:nvPr>
            <p:ph type="pic" idx="2"/>
          </p:nvPr>
        </p:nvSpPr>
        <p:spPr>
          <a:xfrm>
            <a:off x="248400" y="248400"/>
            <a:ext cx="8643600" cy="61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448000" rIns="0" bIns="0" anchor="t" anchorCtr="0">
            <a:noAutofit/>
          </a:bodyPr>
          <a:lstStyle>
            <a:lvl1pPr marR="0" lvl="0" algn="ctr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3125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>
            <a:off x="900111" y="1125538"/>
            <a:ext cx="4356000" cy="18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460"/>
              </a:spcBef>
              <a:spcAft>
                <a:spcPts val="0"/>
              </a:spcAft>
              <a:buSzPts val="2875"/>
              <a:buNone/>
              <a:defRPr sz="2300">
                <a:solidFill>
                  <a:schemeClr val="lt1"/>
                </a:solidFill>
              </a:defRPr>
            </a:lvl1pPr>
            <a:lvl2pPr marL="914400" lvl="1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3pPr>
            <a:lvl4pPr marL="1828800" lvl="3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4pPr>
            <a:lvl5pPr marL="2286000" lvl="4" indent="-331470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ort bilde m tekst 2">
  <p:cSld name="Stort bilde m tekst 2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3"/>
          <p:cNvSpPr>
            <a:spLocks noGrp="1"/>
          </p:cNvSpPr>
          <p:nvPr>
            <p:ph type="pic" idx="2"/>
          </p:nvPr>
        </p:nvSpPr>
        <p:spPr>
          <a:xfrm>
            <a:off x="248400" y="248400"/>
            <a:ext cx="8643600" cy="61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448000" rIns="0" bIns="0" anchor="t" anchorCtr="0">
            <a:noAutofit/>
          </a:bodyPr>
          <a:lstStyle>
            <a:lvl1pPr marR="0" lvl="0" algn="ctr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3125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body" idx="1"/>
          </p:nvPr>
        </p:nvSpPr>
        <p:spPr>
          <a:xfrm>
            <a:off x="717476" y="698029"/>
            <a:ext cx="4010400" cy="149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0000" tIns="180000" rIns="180000" bIns="90000" anchor="t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2250"/>
              <a:buNone/>
              <a:defRPr sz="1800" b="1">
                <a:solidFill>
                  <a:schemeClr val="dk1"/>
                </a:solidFill>
              </a:defRPr>
            </a:lvl1pPr>
            <a:lvl2pPr marL="914400" lvl="1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3pPr>
            <a:lvl4pPr marL="1828800" lvl="3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4pPr>
            <a:lvl5pPr marL="2286000" lvl="4" indent="-331470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 bilder i bunn">
  <p:cSld name="To bilder i bunn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4"/>
          <p:cNvSpPr txBox="1">
            <a:spLocks noGrp="1"/>
          </p:cNvSpPr>
          <p:nvPr>
            <p:ph type="title"/>
          </p:nvPr>
        </p:nvSpPr>
        <p:spPr>
          <a:xfrm>
            <a:off x="864000" y="736940"/>
            <a:ext cx="7668440" cy="792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body" idx="1"/>
          </p:nvPr>
        </p:nvSpPr>
        <p:spPr>
          <a:xfrm>
            <a:off x="862770" y="1719858"/>
            <a:ext cx="7669670" cy="18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71475" algn="l">
              <a:spcBef>
                <a:spcPts val="360"/>
              </a:spcBef>
              <a:spcAft>
                <a:spcPts val="0"/>
              </a:spcAft>
              <a:buSzPts val="2250"/>
              <a:buChar char="■"/>
              <a:defRPr/>
            </a:lvl1pPr>
            <a:lvl2pPr marL="914400" lvl="1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3pPr>
            <a:lvl4pPr marL="1828800" lvl="3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4pPr>
            <a:lvl5pPr marL="2286000" lvl="4" indent="-331470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4"/>
          <p:cNvSpPr>
            <a:spLocks noGrp="1"/>
          </p:cNvSpPr>
          <p:nvPr>
            <p:ph type="pic" idx="2"/>
          </p:nvPr>
        </p:nvSpPr>
        <p:spPr>
          <a:xfrm>
            <a:off x="248400" y="4086000"/>
            <a:ext cx="4255200" cy="22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40000" rIns="0" bIns="0" anchor="t" anchorCtr="0">
            <a:noAutofit/>
          </a:bodyPr>
          <a:lstStyle>
            <a:lvl1pPr marR="0" lvl="0" algn="ctr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3125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Google Shape;83;p14"/>
          <p:cNvSpPr>
            <a:spLocks noGrp="1"/>
          </p:cNvSpPr>
          <p:nvPr>
            <p:ph type="pic" idx="3"/>
          </p:nvPr>
        </p:nvSpPr>
        <p:spPr>
          <a:xfrm>
            <a:off x="4640400" y="4086000"/>
            <a:ext cx="4255200" cy="22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40000" rIns="0" bIns="0" anchor="t" anchorCtr="0">
            <a:noAutofit/>
          </a:bodyPr>
          <a:lstStyle>
            <a:lvl1pPr marR="0" lvl="0" algn="ctr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3125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nhold og bilde">
  <p:cSld name="Innhold og bilde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"/>
          <p:cNvSpPr txBox="1">
            <a:spLocks noGrp="1"/>
          </p:cNvSpPr>
          <p:nvPr>
            <p:ph type="title"/>
          </p:nvPr>
        </p:nvSpPr>
        <p:spPr>
          <a:xfrm>
            <a:off x="864000" y="736940"/>
            <a:ext cx="3240000" cy="675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5"/>
          <p:cNvSpPr txBox="1">
            <a:spLocks noGrp="1"/>
          </p:cNvSpPr>
          <p:nvPr>
            <p:ph type="body" idx="1"/>
          </p:nvPr>
        </p:nvSpPr>
        <p:spPr>
          <a:xfrm>
            <a:off x="862770" y="2254750"/>
            <a:ext cx="3240000" cy="388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58787" algn="l">
              <a:spcBef>
                <a:spcPts val="580"/>
              </a:spcBef>
              <a:spcAft>
                <a:spcPts val="0"/>
              </a:spcAft>
              <a:buSzPts val="3625"/>
              <a:buChar char="■"/>
              <a:defRPr sz="2900"/>
            </a:lvl1pPr>
            <a:lvl2pPr marL="914400" lvl="1" indent="-394335" algn="l">
              <a:spcBef>
                <a:spcPts val="580"/>
              </a:spcBef>
              <a:spcAft>
                <a:spcPts val="0"/>
              </a:spcAft>
              <a:buSzPts val="2610"/>
              <a:buChar char="■"/>
              <a:defRPr sz="2900"/>
            </a:lvl2pPr>
            <a:lvl3pPr marL="1371600" lvl="2" indent="-394335" algn="l">
              <a:spcBef>
                <a:spcPts val="580"/>
              </a:spcBef>
              <a:spcAft>
                <a:spcPts val="0"/>
              </a:spcAft>
              <a:buSzPts val="2610"/>
              <a:buChar char="■"/>
              <a:defRPr sz="2900"/>
            </a:lvl3pPr>
            <a:lvl4pPr marL="1828800" lvl="3" indent="-394335" algn="l">
              <a:spcBef>
                <a:spcPts val="580"/>
              </a:spcBef>
              <a:spcAft>
                <a:spcPts val="0"/>
              </a:spcAft>
              <a:buSzPts val="2610"/>
              <a:buChar char="■"/>
              <a:defRPr sz="2900"/>
            </a:lvl4pPr>
            <a:lvl5pPr marL="2286000" lvl="4" indent="-394335" algn="l">
              <a:spcBef>
                <a:spcPts val="580"/>
              </a:spcBef>
              <a:spcAft>
                <a:spcPts val="0"/>
              </a:spcAft>
              <a:buSzPts val="2610"/>
              <a:buChar char="■"/>
              <a:defRPr sz="29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5"/>
          <p:cNvSpPr>
            <a:spLocks noGrp="1"/>
          </p:cNvSpPr>
          <p:nvPr>
            <p:ph type="pic" idx="2"/>
          </p:nvPr>
        </p:nvSpPr>
        <p:spPr>
          <a:xfrm>
            <a:off x="4316400" y="248400"/>
            <a:ext cx="4579200" cy="61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448000" rIns="0" bIns="0" anchor="t" anchorCtr="0">
            <a:noAutofit/>
          </a:bodyPr>
          <a:lstStyle>
            <a:lvl1pPr marR="0" lvl="0" algn="ctr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3125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Google Shape;88;p15"/>
          <p:cNvSpPr txBox="1">
            <a:spLocks noGrp="1"/>
          </p:cNvSpPr>
          <p:nvPr>
            <p:ph type="body" idx="3"/>
          </p:nvPr>
        </p:nvSpPr>
        <p:spPr>
          <a:xfrm>
            <a:off x="864000" y="1384201"/>
            <a:ext cx="3240000" cy="359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1875"/>
              <a:buNone/>
              <a:defRPr sz="1500"/>
            </a:lvl1pPr>
            <a:lvl2pPr marL="914400" lvl="1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3pPr>
            <a:lvl4pPr marL="1828800" lvl="3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4pPr>
            <a:lvl5pPr marL="2286000" lvl="4" indent="-331470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nhold og 4 bilder">
  <p:cSld name="Innhold og 4 bilder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>
            <a:spLocks noGrp="1"/>
          </p:cNvSpPr>
          <p:nvPr>
            <p:ph type="title"/>
          </p:nvPr>
        </p:nvSpPr>
        <p:spPr>
          <a:xfrm>
            <a:off x="864000" y="736940"/>
            <a:ext cx="7668440" cy="792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6"/>
          <p:cNvSpPr txBox="1">
            <a:spLocks noGrp="1"/>
          </p:cNvSpPr>
          <p:nvPr>
            <p:ph type="body" idx="1"/>
          </p:nvPr>
        </p:nvSpPr>
        <p:spPr>
          <a:xfrm>
            <a:off x="2411760" y="1696616"/>
            <a:ext cx="6120680" cy="1804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90537" algn="l">
              <a:spcBef>
                <a:spcPts val="660"/>
              </a:spcBef>
              <a:spcAft>
                <a:spcPts val="0"/>
              </a:spcAft>
              <a:buSzPts val="4125"/>
              <a:buChar char="■"/>
              <a:defRPr sz="3300"/>
            </a:lvl1pPr>
            <a:lvl2pPr marL="914400" lvl="1" indent="-417194" algn="ctr">
              <a:spcBef>
                <a:spcPts val="660"/>
              </a:spcBef>
              <a:spcAft>
                <a:spcPts val="0"/>
              </a:spcAft>
              <a:buSzPts val="2970"/>
              <a:buChar char="■"/>
              <a:defRPr sz="3300"/>
            </a:lvl2pPr>
            <a:lvl3pPr marL="1371600" lvl="2" indent="-417194" algn="ctr">
              <a:spcBef>
                <a:spcPts val="660"/>
              </a:spcBef>
              <a:spcAft>
                <a:spcPts val="0"/>
              </a:spcAft>
              <a:buSzPts val="2970"/>
              <a:buChar char="■"/>
              <a:defRPr sz="3300"/>
            </a:lvl3pPr>
            <a:lvl4pPr marL="1828800" lvl="3" indent="-417194" algn="ctr">
              <a:spcBef>
                <a:spcPts val="660"/>
              </a:spcBef>
              <a:spcAft>
                <a:spcPts val="0"/>
              </a:spcAft>
              <a:buSzPts val="2970"/>
              <a:buChar char="■"/>
              <a:defRPr sz="3300"/>
            </a:lvl4pPr>
            <a:lvl5pPr marL="2286000" lvl="4" indent="-417195" algn="ctr">
              <a:spcBef>
                <a:spcPts val="660"/>
              </a:spcBef>
              <a:spcAft>
                <a:spcPts val="0"/>
              </a:spcAft>
              <a:buSzPts val="2970"/>
              <a:buChar char="■"/>
              <a:defRPr sz="33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16"/>
          <p:cNvSpPr>
            <a:spLocks noGrp="1"/>
          </p:cNvSpPr>
          <p:nvPr>
            <p:ph type="pic" idx="2"/>
          </p:nvPr>
        </p:nvSpPr>
        <p:spPr>
          <a:xfrm>
            <a:off x="248400" y="4186800"/>
            <a:ext cx="2023200" cy="21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40000" rIns="0" bIns="0" anchor="t" anchorCtr="0">
            <a:noAutofit/>
          </a:bodyPr>
          <a:lstStyle>
            <a:lvl1pPr marR="0" lvl="0" algn="ctr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3125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3" name="Google Shape;93;p16"/>
          <p:cNvSpPr>
            <a:spLocks noGrp="1"/>
          </p:cNvSpPr>
          <p:nvPr>
            <p:ph type="pic" idx="3"/>
          </p:nvPr>
        </p:nvSpPr>
        <p:spPr>
          <a:xfrm>
            <a:off x="2451600" y="4186800"/>
            <a:ext cx="2023200" cy="21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40000" rIns="0" bIns="0" anchor="t" anchorCtr="0">
            <a:noAutofit/>
          </a:bodyPr>
          <a:lstStyle>
            <a:lvl1pPr marR="0" lvl="0" algn="ctr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3125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4" name="Google Shape;94;p16"/>
          <p:cNvSpPr>
            <a:spLocks noGrp="1"/>
          </p:cNvSpPr>
          <p:nvPr>
            <p:ph type="pic" idx="4"/>
          </p:nvPr>
        </p:nvSpPr>
        <p:spPr>
          <a:xfrm>
            <a:off x="4644000" y="4186800"/>
            <a:ext cx="2023200" cy="21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40000" rIns="0" bIns="0" anchor="t" anchorCtr="0">
            <a:noAutofit/>
          </a:bodyPr>
          <a:lstStyle>
            <a:lvl1pPr marR="0" lvl="0" algn="ctr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3125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5" name="Google Shape;95;p16"/>
          <p:cNvSpPr>
            <a:spLocks noGrp="1"/>
          </p:cNvSpPr>
          <p:nvPr>
            <p:ph type="pic" idx="5"/>
          </p:nvPr>
        </p:nvSpPr>
        <p:spPr>
          <a:xfrm>
            <a:off x="6840000" y="4186800"/>
            <a:ext cx="2023200" cy="21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40000" rIns="0" bIns="0" anchor="t" anchorCtr="0">
            <a:noAutofit/>
          </a:bodyPr>
          <a:lstStyle>
            <a:lvl1pPr marR="0" lvl="0" algn="ctr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3125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nhold og 6 bilder">
  <p:cSld name="Innhold og 6 bilder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7"/>
          <p:cNvSpPr txBox="1">
            <a:spLocks noGrp="1"/>
          </p:cNvSpPr>
          <p:nvPr>
            <p:ph type="title"/>
          </p:nvPr>
        </p:nvSpPr>
        <p:spPr>
          <a:xfrm>
            <a:off x="864000" y="736940"/>
            <a:ext cx="3996000" cy="675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7"/>
          <p:cNvSpPr txBox="1">
            <a:spLocks noGrp="1"/>
          </p:cNvSpPr>
          <p:nvPr>
            <p:ph type="body" idx="1"/>
          </p:nvPr>
        </p:nvSpPr>
        <p:spPr>
          <a:xfrm>
            <a:off x="862770" y="2254750"/>
            <a:ext cx="3996000" cy="388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58787" algn="l">
              <a:spcBef>
                <a:spcPts val="580"/>
              </a:spcBef>
              <a:spcAft>
                <a:spcPts val="0"/>
              </a:spcAft>
              <a:buSzPts val="3625"/>
              <a:buChar char="■"/>
              <a:defRPr sz="2900"/>
            </a:lvl1pPr>
            <a:lvl2pPr marL="914400" lvl="1" indent="-394335" algn="l">
              <a:spcBef>
                <a:spcPts val="580"/>
              </a:spcBef>
              <a:spcAft>
                <a:spcPts val="0"/>
              </a:spcAft>
              <a:buSzPts val="2610"/>
              <a:buChar char="■"/>
              <a:defRPr sz="2900"/>
            </a:lvl2pPr>
            <a:lvl3pPr marL="1371600" lvl="2" indent="-394335" algn="l">
              <a:spcBef>
                <a:spcPts val="580"/>
              </a:spcBef>
              <a:spcAft>
                <a:spcPts val="0"/>
              </a:spcAft>
              <a:buSzPts val="2610"/>
              <a:buChar char="■"/>
              <a:defRPr sz="2900"/>
            </a:lvl3pPr>
            <a:lvl4pPr marL="1828800" lvl="3" indent="-394335" algn="l">
              <a:spcBef>
                <a:spcPts val="580"/>
              </a:spcBef>
              <a:spcAft>
                <a:spcPts val="0"/>
              </a:spcAft>
              <a:buSzPts val="2610"/>
              <a:buChar char="■"/>
              <a:defRPr sz="2900"/>
            </a:lvl4pPr>
            <a:lvl5pPr marL="2286000" lvl="4" indent="-394335" algn="l">
              <a:spcBef>
                <a:spcPts val="580"/>
              </a:spcBef>
              <a:spcAft>
                <a:spcPts val="0"/>
              </a:spcAft>
              <a:buSzPts val="2610"/>
              <a:buChar char="■"/>
              <a:defRPr sz="29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9" name="Google Shape;99;p17"/>
          <p:cNvSpPr>
            <a:spLocks noGrp="1"/>
          </p:cNvSpPr>
          <p:nvPr>
            <p:ph type="pic" idx="2"/>
          </p:nvPr>
        </p:nvSpPr>
        <p:spPr>
          <a:xfrm>
            <a:off x="5180400" y="248400"/>
            <a:ext cx="1803600" cy="19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96000" rIns="0" bIns="0" anchor="t" anchorCtr="0">
            <a:noAutofit/>
          </a:bodyPr>
          <a:lstStyle>
            <a:lvl1pPr marR="0" lvl="0" algn="ctr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75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0" name="Google Shape;100;p17"/>
          <p:cNvSpPr>
            <a:spLocks noGrp="1"/>
          </p:cNvSpPr>
          <p:nvPr>
            <p:ph type="pic" idx="3"/>
          </p:nvPr>
        </p:nvSpPr>
        <p:spPr>
          <a:xfrm>
            <a:off x="7088400" y="248400"/>
            <a:ext cx="1803600" cy="19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96000" rIns="0" bIns="0" anchor="t" anchorCtr="0">
            <a:noAutofit/>
          </a:bodyPr>
          <a:lstStyle>
            <a:lvl1pPr marR="0" lvl="0" algn="ctr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75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1" name="Google Shape;101;p17"/>
          <p:cNvSpPr>
            <a:spLocks noGrp="1"/>
          </p:cNvSpPr>
          <p:nvPr>
            <p:ph type="pic" idx="4"/>
          </p:nvPr>
        </p:nvSpPr>
        <p:spPr>
          <a:xfrm>
            <a:off x="5180400" y="2329200"/>
            <a:ext cx="1803600" cy="19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96000" rIns="0" bIns="0" anchor="t" anchorCtr="0">
            <a:noAutofit/>
          </a:bodyPr>
          <a:lstStyle>
            <a:lvl1pPr marR="0" lvl="0" algn="ctr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75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" name="Google Shape;102;p17"/>
          <p:cNvSpPr>
            <a:spLocks noGrp="1"/>
          </p:cNvSpPr>
          <p:nvPr>
            <p:ph type="pic" idx="5"/>
          </p:nvPr>
        </p:nvSpPr>
        <p:spPr>
          <a:xfrm>
            <a:off x="7088400" y="2329200"/>
            <a:ext cx="1803600" cy="19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96000" rIns="0" bIns="0" anchor="t" anchorCtr="0">
            <a:noAutofit/>
          </a:bodyPr>
          <a:lstStyle>
            <a:lvl1pPr marR="0" lvl="0" algn="ctr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75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3" name="Google Shape;103;p17"/>
          <p:cNvSpPr>
            <a:spLocks noGrp="1"/>
          </p:cNvSpPr>
          <p:nvPr>
            <p:ph type="pic" idx="6"/>
          </p:nvPr>
        </p:nvSpPr>
        <p:spPr>
          <a:xfrm>
            <a:off x="5180400" y="4420800"/>
            <a:ext cx="1803600" cy="19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96000" rIns="0" bIns="0" anchor="t" anchorCtr="0">
            <a:noAutofit/>
          </a:bodyPr>
          <a:lstStyle>
            <a:lvl1pPr marR="0" lvl="0" algn="ctr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75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4" name="Google Shape;104;p17"/>
          <p:cNvSpPr>
            <a:spLocks noGrp="1"/>
          </p:cNvSpPr>
          <p:nvPr>
            <p:ph type="pic" idx="7"/>
          </p:nvPr>
        </p:nvSpPr>
        <p:spPr>
          <a:xfrm>
            <a:off x="7088400" y="4420800"/>
            <a:ext cx="1803600" cy="19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96000" rIns="0" bIns="0" anchor="t" anchorCtr="0">
            <a:noAutofit/>
          </a:bodyPr>
          <a:lstStyle>
            <a:lvl1pPr marR="0" lvl="0" algn="ctr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75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ort bilde m undertekst">
  <p:cSld name="Stort bilde m underteks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 txBox="1">
            <a:spLocks noGrp="1"/>
          </p:cNvSpPr>
          <p:nvPr>
            <p:ph type="title"/>
          </p:nvPr>
        </p:nvSpPr>
        <p:spPr>
          <a:xfrm>
            <a:off x="864000" y="736940"/>
            <a:ext cx="7668440" cy="675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300"/>
              <a:buFont typeface="Arial"/>
              <a:buNone/>
              <a:defRPr sz="33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8"/>
          <p:cNvSpPr txBox="1">
            <a:spLocks noGrp="1"/>
          </p:cNvSpPr>
          <p:nvPr>
            <p:ph type="body" idx="1"/>
          </p:nvPr>
        </p:nvSpPr>
        <p:spPr>
          <a:xfrm>
            <a:off x="248400" y="5775548"/>
            <a:ext cx="8643600" cy="625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ctr">
              <a:spcBef>
                <a:spcPts val="280"/>
              </a:spcBef>
              <a:spcAft>
                <a:spcPts val="0"/>
              </a:spcAft>
              <a:buSzPts val="1750"/>
              <a:buNone/>
              <a:defRPr sz="1400"/>
            </a:lvl1pPr>
            <a:lvl2pPr marL="914400" lvl="1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3pPr>
            <a:lvl4pPr marL="1828800" lvl="3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4pPr>
            <a:lvl5pPr marL="2286000" lvl="4" indent="-331470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" name="Google Shape;108;p18"/>
          <p:cNvSpPr>
            <a:spLocks noGrp="1"/>
          </p:cNvSpPr>
          <p:nvPr>
            <p:ph type="pic" idx="2"/>
          </p:nvPr>
        </p:nvSpPr>
        <p:spPr>
          <a:xfrm>
            <a:off x="248400" y="1400400"/>
            <a:ext cx="8643600" cy="42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440000" rIns="0" bIns="0" anchor="t" anchorCtr="0">
            <a:noAutofit/>
          </a:bodyPr>
          <a:lstStyle>
            <a:lvl1pPr marR="0" lvl="0" algn="ctr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3125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nhold og skrått bilde">
  <p:cSld name="Innhold og skrått bilde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9"/>
          <p:cNvSpPr txBox="1">
            <a:spLocks noGrp="1"/>
          </p:cNvSpPr>
          <p:nvPr>
            <p:ph type="title"/>
          </p:nvPr>
        </p:nvSpPr>
        <p:spPr>
          <a:xfrm>
            <a:off x="864000" y="736940"/>
            <a:ext cx="4212000" cy="792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9"/>
          <p:cNvSpPr txBox="1">
            <a:spLocks noGrp="1"/>
          </p:cNvSpPr>
          <p:nvPr>
            <p:ph type="body" idx="1"/>
          </p:nvPr>
        </p:nvSpPr>
        <p:spPr>
          <a:xfrm>
            <a:off x="862770" y="1946548"/>
            <a:ext cx="4212000" cy="4032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71475" algn="l">
              <a:spcBef>
                <a:spcPts val="360"/>
              </a:spcBef>
              <a:spcAft>
                <a:spcPts val="0"/>
              </a:spcAft>
              <a:buSzPts val="2250"/>
              <a:buChar char="■"/>
              <a:defRPr/>
            </a:lvl1pPr>
            <a:lvl2pPr marL="914400" lvl="1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3pPr>
            <a:lvl4pPr marL="1828800" lvl="3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4pPr>
            <a:lvl5pPr marL="2286000" lvl="4" indent="-331470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19"/>
          <p:cNvSpPr>
            <a:spLocks noGrp="1"/>
          </p:cNvSpPr>
          <p:nvPr>
            <p:ph type="pic" idx="2"/>
          </p:nvPr>
        </p:nvSpPr>
        <p:spPr>
          <a:xfrm rot="293812">
            <a:off x="5357908" y="1384320"/>
            <a:ext cx="2880000" cy="4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68000" rIns="0" bIns="0" anchor="t" anchorCtr="0">
            <a:noAutofit/>
          </a:bodyPr>
          <a:lstStyle>
            <a:lvl1pPr marR="0" lvl="0" algn="ctr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3125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nhold og 3 bilder">
  <p:cSld name="Innhold og 3 bilder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0"/>
          <p:cNvSpPr txBox="1">
            <a:spLocks noGrp="1"/>
          </p:cNvSpPr>
          <p:nvPr>
            <p:ph type="title"/>
          </p:nvPr>
        </p:nvSpPr>
        <p:spPr>
          <a:xfrm>
            <a:off x="864000" y="736940"/>
            <a:ext cx="4284000" cy="675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0"/>
          <p:cNvSpPr txBox="1">
            <a:spLocks noGrp="1"/>
          </p:cNvSpPr>
          <p:nvPr>
            <p:ph type="body" idx="1"/>
          </p:nvPr>
        </p:nvSpPr>
        <p:spPr>
          <a:xfrm>
            <a:off x="862770" y="2254750"/>
            <a:ext cx="4284000" cy="388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58787" algn="l">
              <a:spcBef>
                <a:spcPts val="580"/>
              </a:spcBef>
              <a:spcAft>
                <a:spcPts val="0"/>
              </a:spcAft>
              <a:buSzPts val="3625"/>
              <a:buChar char="■"/>
              <a:defRPr sz="2900"/>
            </a:lvl1pPr>
            <a:lvl2pPr marL="914400" lvl="1" indent="-394335" algn="l">
              <a:spcBef>
                <a:spcPts val="580"/>
              </a:spcBef>
              <a:spcAft>
                <a:spcPts val="0"/>
              </a:spcAft>
              <a:buSzPts val="2610"/>
              <a:buChar char="■"/>
              <a:defRPr sz="2900"/>
            </a:lvl2pPr>
            <a:lvl3pPr marL="1371600" lvl="2" indent="-394335" algn="l">
              <a:spcBef>
                <a:spcPts val="580"/>
              </a:spcBef>
              <a:spcAft>
                <a:spcPts val="0"/>
              </a:spcAft>
              <a:buSzPts val="2610"/>
              <a:buChar char="■"/>
              <a:defRPr sz="2900"/>
            </a:lvl3pPr>
            <a:lvl4pPr marL="1828800" lvl="3" indent="-394335" algn="l">
              <a:spcBef>
                <a:spcPts val="580"/>
              </a:spcBef>
              <a:spcAft>
                <a:spcPts val="0"/>
              </a:spcAft>
              <a:buSzPts val="2610"/>
              <a:buChar char="■"/>
              <a:defRPr sz="2900"/>
            </a:lvl4pPr>
            <a:lvl5pPr marL="2286000" lvl="4" indent="-394335" algn="l">
              <a:spcBef>
                <a:spcPts val="580"/>
              </a:spcBef>
              <a:spcAft>
                <a:spcPts val="0"/>
              </a:spcAft>
              <a:buSzPts val="2610"/>
              <a:buChar char="■"/>
              <a:defRPr sz="29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20"/>
          <p:cNvSpPr>
            <a:spLocks noGrp="1"/>
          </p:cNvSpPr>
          <p:nvPr>
            <p:ph type="pic" idx="2"/>
          </p:nvPr>
        </p:nvSpPr>
        <p:spPr>
          <a:xfrm>
            <a:off x="5716800" y="248400"/>
            <a:ext cx="3175200" cy="19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96000" rIns="0" bIns="0" anchor="t" anchorCtr="0">
            <a:noAutofit/>
          </a:bodyPr>
          <a:lstStyle>
            <a:lvl1pPr marR="0" lvl="0" algn="ctr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75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7" name="Google Shape;117;p20"/>
          <p:cNvSpPr>
            <a:spLocks noGrp="1"/>
          </p:cNvSpPr>
          <p:nvPr>
            <p:ph type="pic" idx="3"/>
          </p:nvPr>
        </p:nvSpPr>
        <p:spPr>
          <a:xfrm>
            <a:off x="5716800" y="2329830"/>
            <a:ext cx="3175200" cy="19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96000" rIns="0" bIns="0" anchor="t" anchorCtr="0">
            <a:noAutofit/>
          </a:bodyPr>
          <a:lstStyle>
            <a:lvl1pPr marR="0" lvl="0" algn="ctr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75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8" name="Google Shape;118;p20"/>
          <p:cNvSpPr>
            <a:spLocks noGrp="1"/>
          </p:cNvSpPr>
          <p:nvPr>
            <p:ph type="pic" idx="4"/>
          </p:nvPr>
        </p:nvSpPr>
        <p:spPr>
          <a:xfrm>
            <a:off x="5716800" y="4419867"/>
            <a:ext cx="3175200" cy="19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96000" rIns="0" bIns="0" anchor="t" anchorCtr="0">
            <a:noAutofit/>
          </a:bodyPr>
          <a:lstStyle>
            <a:lvl1pPr marR="0" lvl="0" algn="ctr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75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el og innhold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64000" y="736940"/>
            <a:ext cx="7668440" cy="792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62770" y="2254750"/>
            <a:ext cx="7669670" cy="4032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71475" algn="l">
              <a:spcBef>
                <a:spcPts val="360"/>
              </a:spcBef>
              <a:spcAft>
                <a:spcPts val="0"/>
              </a:spcAft>
              <a:buSzPts val="2250"/>
              <a:buChar char="■"/>
              <a:defRPr/>
            </a:lvl1pPr>
            <a:lvl2pPr marL="914400" lvl="1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3pPr>
            <a:lvl4pPr marL="1828800" lvl="3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4pPr>
            <a:lvl5pPr marL="2286000" lvl="4" indent="-331470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el og 2 bilder">
  <p:cSld name="Tittel og 2 bilder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1"/>
          <p:cNvSpPr txBox="1">
            <a:spLocks noGrp="1"/>
          </p:cNvSpPr>
          <p:nvPr>
            <p:ph type="title"/>
          </p:nvPr>
        </p:nvSpPr>
        <p:spPr>
          <a:xfrm>
            <a:off x="864000" y="736940"/>
            <a:ext cx="7668440" cy="792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1"/>
          <p:cNvSpPr>
            <a:spLocks noGrp="1"/>
          </p:cNvSpPr>
          <p:nvPr>
            <p:ph type="pic" idx="2"/>
          </p:nvPr>
        </p:nvSpPr>
        <p:spPr>
          <a:xfrm>
            <a:off x="248400" y="1936799"/>
            <a:ext cx="4255200" cy="44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440000" rIns="0" bIns="0" anchor="t" anchorCtr="0">
            <a:noAutofit/>
          </a:bodyPr>
          <a:lstStyle>
            <a:lvl1pPr marR="0" lvl="0" algn="ctr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3125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2" name="Google Shape;122;p21"/>
          <p:cNvSpPr>
            <a:spLocks noGrp="1"/>
          </p:cNvSpPr>
          <p:nvPr>
            <p:ph type="pic" idx="3"/>
          </p:nvPr>
        </p:nvSpPr>
        <p:spPr>
          <a:xfrm>
            <a:off x="4630875" y="1936800"/>
            <a:ext cx="4255200" cy="44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440000" rIns="0" bIns="0" anchor="t" anchorCtr="0">
            <a:noAutofit/>
          </a:bodyPr>
          <a:lstStyle>
            <a:lvl1pPr marR="0" lvl="0" algn="ctr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3125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g. kart">
  <p:cSld name="Org. kart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2"/>
          <p:cNvSpPr txBox="1">
            <a:spLocks noGrp="1"/>
          </p:cNvSpPr>
          <p:nvPr>
            <p:ph type="title"/>
          </p:nvPr>
        </p:nvSpPr>
        <p:spPr>
          <a:xfrm>
            <a:off x="674043" y="606971"/>
            <a:ext cx="3969965" cy="8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22"/>
          <p:cNvSpPr>
            <a:spLocks noGrp="1"/>
          </p:cNvSpPr>
          <p:nvPr>
            <p:ph type="dgm" idx="2"/>
          </p:nvPr>
        </p:nvSpPr>
        <p:spPr>
          <a:xfrm>
            <a:off x="672375" y="1062000"/>
            <a:ext cx="7693200" cy="492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728000" rIns="0" bIns="0" anchor="t" anchorCtr="0">
            <a:noAutofit/>
          </a:bodyPr>
          <a:lstStyle>
            <a:lvl1pPr marR="0" lvl="0" algn="ctr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3125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re tittel" type="titleOnly">
  <p:cSld name="TITLE_ONLY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>
            <a:spLocks noGrp="1"/>
          </p:cNvSpPr>
          <p:nvPr>
            <p:ph type="title"/>
          </p:nvPr>
        </p:nvSpPr>
        <p:spPr>
          <a:xfrm>
            <a:off x="864000" y="736940"/>
            <a:ext cx="7668440" cy="792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t" type="blank">
  <p:cSld name="BLANK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 innholdsdeler" type="twoObj">
  <p:cSld name="TWO_OBJECT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864000" y="736940"/>
            <a:ext cx="7668440" cy="792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71475" algn="l">
              <a:spcBef>
                <a:spcPts val="360"/>
              </a:spcBef>
              <a:spcAft>
                <a:spcPts val="0"/>
              </a:spcAft>
              <a:buSzPts val="2250"/>
              <a:buChar char="■"/>
              <a:defRPr/>
            </a:lvl1pPr>
            <a:lvl2pPr marL="914400" lvl="1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3pPr>
            <a:lvl4pPr marL="1828800" lvl="3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4pPr>
            <a:lvl5pPr marL="2286000" lvl="4" indent="-331470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71475" algn="l">
              <a:spcBef>
                <a:spcPts val="360"/>
              </a:spcBef>
              <a:spcAft>
                <a:spcPts val="0"/>
              </a:spcAft>
              <a:buSzPts val="2250"/>
              <a:buChar char="■"/>
              <a:defRPr/>
            </a:lvl1pPr>
            <a:lvl2pPr marL="914400" lvl="1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3pPr>
            <a:lvl4pPr marL="1828800" lvl="3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4pPr>
            <a:lvl5pPr marL="2286000" lvl="4" indent="-331470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telside - en linje">
  <p:cSld name="Tittelside - en linje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Google Shape;32;p5" descr="tittelside_blaa_bg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77" y="283"/>
            <a:ext cx="9143245" cy="6857434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"/>
          <p:cNvSpPr txBox="1">
            <a:spLocks noGrp="1"/>
          </p:cNvSpPr>
          <p:nvPr>
            <p:ph type="ctrTitle"/>
          </p:nvPr>
        </p:nvSpPr>
        <p:spPr>
          <a:xfrm>
            <a:off x="857250" y="2329830"/>
            <a:ext cx="7772400" cy="1008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ubTitle" idx="1"/>
          </p:nvPr>
        </p:nvSpPr>
        <p:spPr>
          <a:xfrm>
            <a:off x="856800" y="4370437"/>
            <a:ext cx="5947448" cy="910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360"/>
              </a:spcBef>
              <a:spcAft>
                <a:spcPts val="0"/>
              </a:spcAft>
              <a:buSzPts val="2250"/>
              <a:buNone/>
              <a:defRPr sz="1800">
                <a:solidFill>
                  <a:srgbClr val="9BCBEB"/>
                </a:solidFill>
              </a:defRPr>
            </a:lvl1pPr>
            <a:lvl2pPr lvl="1" algn="ctr">
              <a:spcBef>
                <a:spcPts val="500"/>
              </a:spcBef>
              <a:spcAft>
                <a:spcPts val="0"/>
              </a:spcAft>
              <a:buSzPts val="225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500"/>
              </a:spcBef>
              <a:spcAft>
                <a:spcPts val="0"/>
              </a:spcAft>
              <a:buSzPts val="225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500"/>
              </a:spcBef>
              <a:spcAft>
                <a:spcPts val="0"/>
              </a:spcAft>
              <a:buSzPts val="225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500"/>
              </a:spcBef>
              <a:spcAft>
                <a:spcPts val="0"/>
              </a:spcAft>
              <a:buSzPts val="225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35" name="Google Shape;35;p5" descr="tittelside_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93610" y="5638901"/>
            <a:ext cx="2450390" cy="1219099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856800" y="1810271"/>
            <a:ext cx="7772400" cy="538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540"/>
              </a:spcBef>
              <a:spcAft>
                <a:spcPts val="0"/>
              </a:spcAft>
              <a:buSzPts val="3375"/>
              <a:buNone/>
              <a:defRPr sz="2700">
                <a:solidFill>
                  <a:schemeClr val="lt1"/>
                </a:solidFill>
              </a:defRPr>
            </a:lvl1pPr>
            <a:lvl2pPr marL="914400" lvl="1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3pPr>
            <a:lvl4pPr marL="1828800" lvl="3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4pPr>
            <a:lvl5pPr marL="2286000" lvl="4" indent="-331470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apittelside - turkis">
  <p:cSld name="Kapittelside - turki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39;p6" descr="kapittelside_1_bg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77" y="283"/>
            <a:ext cx="9143245" cy="6857434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0;p6"/>
          <p:cNvSpPr txBox="1">
            <a:spLocks noGrp="1"/>
          </p:cNvSpPr>
          <p:nvPr>
            <p:ph type="ctrTitle"/>
          </p:nvPr>
        </p:nvSpPr>
        <p:spPr>
          <a:xfrm>
            <a:off x="857250" y="1930400"/>
            <a:ext cx="7772400" cy="2578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subTitle" idx="1"/>
          </p:nvPr>
        </p:nvSpPr>
        <p:spPr>
          <a:xfrm>
            <a:off x="856800" y="4822304"/>
            <a:ext cx="6235480" cy="406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360"/>
              </a:spcBef>
              <a:spcAft>
                <a:spcPts val="0"/>
              </a:spcAft>
              <a:buSzPts val="2250"/>
              <a:buNone/>
              <a:defRPr sz="1800">
                <a:solidFill>
                  <a:schemeClr val="lt1"/>
                </a:solidFill>
              </a:defRPr>
            </a:lvl1pPr>
            <a:lvl2pPr lvl="1" algn="ctr">
              <a:spcBef>
                <a:spcPts val="500"/>
              </a:spcBef>
              <a:spcAft>
                <a:spcPts val="0"/>
              </a:spcAft>
              <a:buSzPts val="225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500"/>
              </a:spcBef>
              <a:spcAft>
                <a:spcPts val="0"/>
              </a:spcAft>
              <a:buSzPts val="225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500"/>
              </a:spcBef>
              <a:spcAft>
                <a:spcPts val="0"/>
              </a:spcAft>
              <a:buSzPts val="225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500"/>
              </a:spcBef>
              <a:spcAft>
                <a:spcPts val="0"/>
              </a:spcAft>
              <a:buSzPts val="225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42" name="Google Shape;42;p6" descr="tittelside_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93610" y="5638901"/>
            <a:ext cx="2450390" cy="1219099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56800" y="1224682"/>
            <a:ext cx="7772400" cy="72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540"/>
              </a:spcBef>
              <a:spcAft>
                <a:spcPts val="0"/>
              </a:spcAft>
              <a:buSzPts val="3375"/>
              <a:buNone/>
              <a:defRPr sz="2700">
                <a:solidFill>
                  <a:schemeClr val="lt1"/>
                </a:solidFill>
              </a:defRPr>
            </a:lvl1pPr>
            <a:lvl2pPr marL="914400" lvl="1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3pPr>
            <a:lvl4pPr marL="1828800" lvl="3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4pPr>
            <a:lvl5pPr marL="2286000" lvl="4" indent="-331470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apittelside - grønn">
  <p:cSld name="Kapittelside - grøn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Google Shape;46;p7" descr="kapittelside_2_bg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77" y="283"/>
            <a:ext cx="9143245" cy="6857434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7"/>
          <p:cNvSpPr txBox="1">
            <a:spLocks noGrp="1"/>
          </p:cNvSpPr>
          <p:nvPr>
            <p:ph type="ctrTitle"/>
          </p:nvPr>
        </p:nvSpPr>
        <p:spPr>
          <a:xfrm>
            <a:off x="857250" y="1930400"/>
            <a:ext cx="7772400" cy="2578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ubTitle" idx="1"/>
          </p:nvPr>
        </p:nvSpPr>
        <p:spPr>
          <a:xfrm>
            <a:off x="856800" y="4822304"/>
            <a:ext cx="6235480" cy="406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360"/>
              </a:spcBef>
              <a:spcAft>
                <a:spcPts val="0"/>
              </a:spcAft>
              <a:buSzPts val="2250"/>
              <a:buNone/>
              <a:defRPr sz="1800">
                <a:solidFill>
                  <a:schemeClr val="dk1"/>
                </a:solidFill>
              </a:defRPr>
            </a:lvl1pPr>
            <a:lvl2pPr lvl="1" algn="ctr">
              <a:spcBef>
                <a:spcPts val="500"/>
              </a:spcBef>
              <a:spcAft>
                <a:spcPts val="0"/>
              </a:spcAft>
              <a:buSzPts val="225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500"/>
              </a:spcBef>
              <a:spcAft>
                <a:spcPts val="0"/>
              </a:spcAft>
              <a:buSzPts val="225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500"/>
              </a:spcBef>
              <a:spcAft>
                <a:spcPts val="0"/>
              </a:spcAft>
              <a:buSzPts val="225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500"/>
              </a:spcBef>
              <a:spcAft>
                <a:spcPts val="0"/>
              </a:spcAft>
              <a:buSzPts val="225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49" name="Google Shape;49;p7" descr="tittelside_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93610" y="5638901"/>
            <a:ext cx="2450390" cy="1219099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7"/>
          <p:cNvSpPr txBox="1">
            <a:spLocks noGrp="1"/>
          </p:cNvSpPr>
          <p:nvPr>
            <p:ph type="body" idx="2"/>
          </p:nvPr>
        </p:nvSpPr>
        <p:spPr>
          <a:xfrm>
            <a:off x="856800" y="1224682"/>
            <a:ext cx="7772400" cy="72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540"/>
              </a:spcBef>
              <a:spcAft>
                <a:spcPts val="0"/>
              </a:spcAft>
              <a:buSzPts val="3375"/>
              <a:buNone/>
              <a:defRPr sz="2700">
                <a:solidFill>
                  <a:schemeClr val="dk1"/>
                </a:solidFill>
              </a:defRPr>
            </a:lvl1pPr>
            <a:lvl2pPr marL="914400" lvl="1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3pPr>
            <a:lvl4pPr marL="1828800" lvl="3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4pPr>
            <a:lvl5pPr marL="2286000" lvl="4" indent="-331470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apittelside - lys blå">
  <p:cSld name="Kapittelside - lys blå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Google Shape;53;p8" descr="kapittelside_3_bg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77" y="283"/>
            <a:ext cx="9143245" cy="6857434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8"/>
          <p:cNvSpPr txBox="1">
            <a:spLocks noGrp="1"/>
          </p:cNvSpPr>
          <p:nvPr>
            <p:ph type="ctrTitle"/>
          </p:nvPr>
        </p:nvSpPr>
        <p:spPr>
          <a:xfrm>
            <a:off x="857250" y="1930400"/>
            <a:ext cx="7772400" cy="2578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ubTitle" idx="1"/>
          </p:nvPr>
        </p:nvSpPr>
        <p:spPr>
          <a:xfrm>
            <a:off x="856800" y="4822304"/>
            <a:ext cx="6235480" cy="406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360"/>
              </a:spcBef>
              <a:spcAft>
                <a:spcPts val="0"/>
              </a:spcAft>
              <a:buSzPts val="2250"/>
              <a:buNone/>
              <a:defRPr sz="1800">
                <a:solidFill>
                  <a:schemeClr val="dk1"/>
                </a:solidFill>
              </a:defRPr>
            </a:lvl1pPr>
            <a:lvl2pPr lvl="1" algn="ctr">
              <a:spcBef>
                <a:spcPts val="500"/>
              </a:spcBef>
              <a:spcAft>
                <a:spcPts val="0"/>
              </a:spcAft>
              <a:buSzPts val="225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500"/>
              </a:spcBef>
              <a:spcAft>
                <a:spcPts val="0"/>
              </a:spcAft>
              <a:buSzPts val="225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500"/>
              </a:spcBef>
              <a:spcAft>
                <a:spcPts val="0"/>
              </a:spcAft>
              <a:buSzPts val="225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500"/>
              </a:spcBef>
              <a:spcAft>
                <a:spcPts val="0"/>
              </a:spcAft>
              <a:buSzPts val="225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56" name="Google Shape;56;p8" descr="tittelside_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93610" y="5638901"/>
            <a:ext cx="2450390" cy="1219099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8"/>
          <p:cNvSpPr txBox="1">
            <a:spLocks noGrp="1"/>
          </p:cNvSpPr>
          <p:nvPr>
            <p:ph type="body" idx="2"/>
          </p:nvPr>
        </p:nvSpPr>
        <p:spPr>
          <a:xfrm>
            <a:off x="856800" y="1224682"/>
            <a:ext cx="7772400" cy="72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540"/>
              </a:spcBef>
              <a:spcAft>
                <a:spcPts val="0"/>
              </a:spcAft>
              <a:buSzPts val="3375"/>
              <a:buNone/>
              <a:defRPr sz="2700">
                <a:solidFill>
                  <a:schemeClr val="dk1"/>
                </a:solidFill>
              </a:defRPr>
            </a:lvl1pPr>
            <a:lvl2pPr marL="914400" lvl="1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3pPr>
            <a:lvl4pPr marL="1828800" lvl="3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4pPr>
            <a:lvl5pPr marL="2286000" lvl="4" indent="-331470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apittelside - brun">
  <p:cSld name="Kapittelside - bru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9" descr="kapittelside_4_bg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77" y="283"/>
            <a:ext cx="9143245" cy="6857434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9"/>
          <p:cNvSpPr txBox="1">
            <a:spLocks noGrp="1"/>
          </p:cNvSpPr>
          <p:nvPr>
            <p:ph type="ctrTitle"/>
          </p:nvPr>
        </p:nvSpPr>
        <p:spPr>
          <a:xfrm>
            <a:off x="857250" y="1930400"/>
            <a:ext cx="7772400" cy="2578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subTitle" idx="1"/>
          </p:nvPr>
        </p:nvSpPr>
        <p:spPr>
          <a:xfrm>
            <a:off x="856800" y="4822304"/>
            <a:ext cx="6235480" cy="406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360"/>
              </a:spcBef>
              <a:spcAft>
                <a:spcPts val="0"/>
              </a:spcAft>
              <a:buSzPts val="2250"/>
              <a:buNone/>
              <a:defRPr sz="1800">
                <a:solidFill>
                  <a:srgbClr val="9BCBEB"/>
                </a:solidFill>
              </a:defRPr>
            </a:lvl1pPr>
            <a:lvl2pPr lvl="1" algn="ctr">
              <a:spcBef>
                <a:spcPts val="500"/>
              </a:spcBef>
              <a:spcAft>
                <a:spcPts val="0"/>
              </a:spcAft>
              <a:buSzPts val="225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500"/>
              </a:spcBef>
              <a:spcAft>
                <a:spcPts val="0"/>
              </a:spcAft>
              <a:buSzPts val="225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500"/>
              </a:spcBef>
              <a:spcAft>
                <a:spcPts val="0"/>
              </a:spcAft>
              <a:buSzPts val="225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500"/>
              </a:spcBef>
              <a:spcAft>
                <a:spcPts val="0"/>
              </a:spcAft>
              <a:buSzPts val="225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3" name="Google Shape;63;p9" descr="tittelside_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93610" y="5638901"/>
            <a:ext cx="2450390" cy="1219099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9"/>
          <p:cNvSpPr txBox="1">
            <a:spLocks noGrp="1"/>
          </p:cNvSpPr>
          <p:nvPr>
            <p:ph type="body" idx="2"/>
          </p:nvPr>
        </p:nvSpPr>
        <p:spPr>
          <a:xfrm>
            <a:off x="856800" y="1224682"/>
            <a:ext cx="7772400" cy="72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540"/>
              </a:spcBef>
              <a:spcAft>
                <a:spcPts val="0"/>
              </a:spcAft>
              <a:buSzPts val="3375"/>
              <a:buNone/>
              <a:defRPr sz="2700">
                <a:solidFill>
                  <a:schemeClr val="dk1"/>
                </a:solidFill>
              </a:defRPr>
            </a:lvl1pPr>
            <a:lvl2pPr marL="914400" lvl="1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3pPr>
            <a:lvl4pPr marL="1828800" lvl="3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4pPr>
            <a:lvl5pPr marL="2286000" lvl="4" indent="-331470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tat">
  <p:cSld name="Sita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1791122" y="1893590"/>
            <a:ext cx="6741318" cy="4032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840"/>
              </a:spcBef>
              <a:spcAft>
                <a:spcPts val="0"/>
              </a:spcAft>
              <a:buSzPts val="5250"/>
              <a:buNone/>
              <a:defRPr sz="4200"/>
            </a:lvl1pPr>
            <a:lvl2pPr marL="914400" lvl="1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3pPr>
            <a:lvl4pPr marL="1828800" lvl="3" indent="-331469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4pPr>
            <a:lvl5pPr marL="2286000" lvl="4" indent="-331470" algn="l">
              <a:spcBef>
                <a:spcPts val="360"/>
              </a:spcBef>
              <a:spcAft>
                <a:spcPts val="0"/>
              </a:spcAft>
              <a:buSzPts val="162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8" name="Google Shape;68;p10" descr="sitattegn_blaa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645784" cy="26515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 descr="hovedside_bg.png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377" y="283"/>
            <a:ext cx="9143245" cy="685743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864000" y="736940"/>
            <a:ext cx="7668440" cy="792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body" idx="1"/>
          </p:nvPr>
        </p:nvSpPr>
        <p:spPr>
          <a:xfrm>
            <a:off x="862770" y="2254750"/>
            <a:ext cx="7669670" cy="4032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427037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3125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71475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71475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71475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71475" algn="l" rtl="0"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250"/>
              <a:buFont typeface="Arial"/>
              <a:buChar char="■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/>
          <p:nvPr/>
        </p:nvSpPr>
        <p:spPr>
          <a:xfrm>
            <a:off x="4154400" y="6505200"/>
            <a:ext cx="4550400" cy="1615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STAVANGER KOMMUNE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5"/>
          <p:cNvSpPr txBox="1">
            <a:spLocks noGrp="1"/>
          </p:cNvSpPr>
          <p:nvPr>
            <p:ph type="ctrTitle"/>
          </p:nvPr>
        </p:nvSpPr>
        <p:spPr>
          <a:xfrm>
            <a:off x="857250" y="986787"/>
            <a:ext cx="77724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3600"/>
              <a:t>Vurdering av psykisk syke</a:t>
            </a:r>
            <a:endParaRPr sz="3600"/>
          </a:p>
          <a:p>
            <a:pPr marL="0" lvl="0" indent="0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3600"/>
              <a:t>  </a:t>
            </a:r>
            <a:r>
              <a:rPr lang="x-none" sz="3000"/>
              <a:t>-perspektiver fra Legevakt</a:t>
            </a:r>
            <a:endParaRPr sz="3000"/>
          </a:p>
          <a:p>
            <a:pPr marL="0" lvl="0" indent="0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</a:pPr>
            <a:endParaRPr/>
          </a:p>
        </p:txBody>
      </p:sp>
      <p:sp>
        <p:nvSpPr>
          <p:cNvPr id="135" name="Google Shape;135;p25"/>
          <p:cNvSpPr txBox="1">
            <a:spLocks noGrp="1"/>
          </p:cNvSpPr>
          <p:nvPr>
            <p:ph type="subTitle" idx="1"/>
          </p:nvPr>
        </p:nvSpPr>
        <p:spPr>
          <a:xfrm>
            <a:off x="856800" y="4370437"/>
            <a:ext cx="5947448" cy="910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250"/>
              <a:buNone/>
            </a:pPr>
            <a:r>
              <a:rPr lang="x-none"/>
              <a:t>		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SzPts val="2250"/>
              <a:buNone/>
            </a:pPr>
            <a:endParaRPr/>
          </a:p>
        </p:txBody>
      </p:sp>
      <p:sp>
        <p:nvSpPr>
          <p:cNvPr id="136" name="Google Shape;136;p25"/>
          <p:cNvSpPr txBox="1">
            <a:spLocks noGrp="1"/>
          </p:cNvSpPr>
          <p:nvPr>
            <p:ph type="body" idx="2"/>
          </p:nvPr>
        </p:nvSpPr>
        <p:spPr>
          <a:xfrm>
            <a:off x="857250" y="2689800"/>
            <a:ext cx="7772400" cy="73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3375"/>
              <a:buNone/>
            </a:pPr>
            <a:r>
              <a:rPr lang="x-none"/>
              <a:t>Torger Stølsmark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3375"/>
              <a:buNone/>
            </a:pPr>
            <a:r>
              <a:rPr lang="x-none"/>
              <a:t>Lege, Stavanger Legevakt</a:t>
            </a:r>
            <a:endParaRPr/>
          </a:p>
        </p:txBody>
      </p:sp>
      <p:pic>
        <p:nvPicPr>
          <p:cNvPr id="137" name="Google Shape;137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6800" y="3770017"/>
            <a:ext cx="4617174" cy="2595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6"/>
          <p:cNvSpPr txBox="1">
            <a:spLocks noGrp="1"/>
          </p:cNvSpPr>
          <p:nvPr>
            <p:ph type="title"/>
          </p:nvPr>
        </p:nvSpPr>
        <p:spPr>
          <a:xfrm>
            <a:off x="864000" y="737000"/>
            <a:ext cx="7668300" cy="5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</a:pPr>
            <a:r>
              <a:rPr lang="x-none" sz="3000"/>
              <a:t>Arbeidsmetode Legevakt</a:t>
            </a:r>
            <a:endParaRPr sz="3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</a:pPr>
            <a:endParaRPr sz="3600"/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</a:pPr>
            <a:endParaRPr sz="3600"/>
          </a:p>
        </p:txBody>
      </p:sp>
      <p:sp>
        <p:nvSpPr>
          <p:cNvPr id="143" name="Google Shape;143;p26"/>
          <p:cNvSpPr txBox="1">
            <a:spLocks noGrp="1"/>
          </p:cNvSpPr>
          <p:nvPr>
            <p:ph type="body" idx="1"/>
          </p:nvPr>
        </p:nvSpPr>
        <p:spPr>
          <a:xfrm>
            <a:off x="862775" y="1327700"/>
            <a:ext cx="7668300" cy="47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x-none" sz="2400"/>
              <a:t>Innhente bakgrunnsinformasjon</a:t>
            </a:r>
            <a:endParaRPr sz="2400"/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x-none" sz="2400"/>
              <a:t>Frivillig undersøkelse mulig?</a:t>
            </a:r>
            <a:endParaRPr sz="2400"/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x-none" sz="2400"/>
              <a:t>Sykebesøk eller konsultasjon Legevakt?</a:t>
            </a:r>
            <a:endParaRPr sz="2400"/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x-none" sz="2400"/>
              <a:t>Vurdere sikkerhet</a:t>
            </a:r>
            <a:endParaRPr sz="2400"/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x-none" sz="2400"/>
              <a:t>Behov for ambulanse eller politi?</a:t>
            </a:r>
            <a:endParaRPr sz="2400"/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x-none" sz="2400"/>
              <a:t>Suicidalitet?</a:t>
            </a:r>
            <a:endParaRPr sz="2400"/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x-none" sz="2400"/>
              <a:t>Psykose?</a:t>
            </a:r>
            <a:endParaRPr sz="2400"/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x-none" sz="2400"/>
              <a:t>Samtykkekompetent?</a:t>
            </a:r>
            <a:endParaRPr sz="2400"/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x-none" sz="2400"/>
              <a:t>Somatisk årsak?</a:t>
            </a:r>
            <a:endParaRPr sz="2400"/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x-none" sz="2400"/>
              <a:t>Innleggelse?</a:t>
            </a:r>
            <a:endParaRPr sz="2400"/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x-none" sz="2400"/>
              <a:t>Andre tiltak?</a:t>
            </a:r>
            <a:endParaRPr sz="2400"/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x-none" sz="2400"/>
              <a:t>Konferere/melde psykiatrisk forvakt SUS</a:t>
            </a:r>
            <a:endParaRPr sz="24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Stavanger Kommune">
      <a:dk1>
        <a:srgbClr val="000000"/>
      </a:dk1>
      <a:lt1>
        <a:srgbClr val="FFFFFF"/>
      </a:lt1>
      <a:dk2>
        <a:srgbClr val="0060A5"/>
      </a:dk2>
      <a:lt2>
        <a:srgbClr val="EEECE1"/>
      </a:lt2>
      <a:accent1>
        <a:srgbClr val="83786F"/>
      </a:accent1>
      <a:accent2>
        <a:srgbClr val="4C8C2B"/>
      </a:accent2>
      <a:accent3>
        <a:srgbClr val="009CDE"/>
      </a:accent3>
      <a:accent4>
        <a:srgbClr val="C8102E"/>
      </a:accent4>
      <a:accent5>
        <a:srgbClr val="B5BD00"/>
      </a:accent5>
      <a:accent6>
        <a:srgbClr val="B9A126"/>
      </a:accent6>
      <a:hlink>
        <a:srgbClr val="009CDE"/>
      </a:hlink>
      <a:folHlink>
        <a:srgbClr val="009CD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8CF08350198454D94B20A8E10171C49" ma:contentTypeVersion="24" ma:contentTypeDescription="Opprett et nytt dokument." ma:contentTypeScope="" ma:versionID="cb40c20d5d9b6c64f56e344a7d7e74e8">
  <xsd:schema xmlns:xsd="http://www.w3.org/2001/XMLSchema" xmlns:xs="http://www.w3.org/2001/XMLSchema" xmlns:p="http://schemas.microsoft.com/office/2006/metadata/properties" xmlns:ns1="http://schemas.microsoft.com/sharepoint/v3" xmlns:ns2="ed9703dc-ef0b-4fcf-b741-7cc41878bd61" targetNamespace="http://schemas.microsoft.com/office/2006/metadata/properties" ma:root="true" ma:fieldsID="94b0d763d24caa33fc7928bc62b4abac" ns1:_="" ns2:_="">
    <xsd:import namespace="http://schemas.microsoft.com/sharepoint/v3"/>
    <xsd:import namespace="ed9703dc-ef0b-4fcf-b741-7cc41878bd61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9703dc-ef0b-4fcf-b741-7cc41878bd61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e24a585c-7ab9-4d2e-a6c2-97a6a586d433}" ma:internalName="TaxCatchAll" ma:showField="CatchAllData" ma:web="ed9703dc-ef0b-4fcf-b741-7cc41878bd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e24a585c-7ab9-4d2e-a6c2-97a6a586d433}" ma:internalName="TaxCatchAllLabel" ma:readOnly="true" ma:showField="CatchAllDataLabel" ma:web="ed9703dc-ef0b-4fcf-b741-7cc41878bd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fault="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ed9703dc-ef0b-4fcf-b741-7cc41878bd61">
      <Terms xmlns="http://schemas.microsoft.com/office/infopath/2007/PartnerControls"/>
    </TaxKeywordTaxHTField>
    <FNSPRollUpIngress xmlns="ed9703dc-ef0b-4fcf-b741-7cc41878bd61" xsi:nil="true"/>
    <PublishingExpirationDate xmlns="http://schemas.microsoft.com/sharepoint/v3" xsi:nil="true"/>
    <PublishingStartDate xmlns="http://schemas.microsoft.com/sharepoint/v3" xsi:nil="true"/>
    <TaxCatchAll xmlns="ed9703dc-ef0b-4fcf-b741-7cc41878bd61"/>
  </documentManagement>
</p:properties>
</file>

<file path=customXml/itemProps1.xml><?xml version="1.0" encoding="utf-8"?>
<ds:datastoreItem xmlns:ds="http://schemas.openxmlformats.org/officeDocument/2006/customXml" ds:itemID="{5C2415D7-16F2-47F0-9FCB-7D47AA3A36A7}"/>
</file>

<file path=customXml/itemProps2.xml><?xml version="1.0" encoding="utf-8"?>
<ds:datastoreItem xmlns:ds="http://schemas.openxmlformats.org/officeDocument/2006/customXml" ds:itemID="{0A42DB75-5DEA-40E7-B023-84272669F068}"/>
</file>

<file path=customXml/itemProps3.xml><?xml version="1.0" encoding="utf-8"?>
<ds:datastoreItem xmlns:ds="http://schemas.openxmlformats.org/officeDocument/2006/customXml" ds:itemID="{7FEF695D-8D20-402E-85F0-A76E91681A7F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55</Words>
  <Application>Microsoft Office PowerPoint</Application>
  <PresentationFormat>Skjermfremvisning (4:3)</PresentationFormat>
  <Paragraphs>23</Paragraphs>
  <Slides>2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Office-tema</vt:lpstr>
      <vt:lpstr>Vurdering av psykisk syke   -perspektiver fra Legevakt </vt:lpstr>
      <vt:lpstr>Arbeidsmetode Legevakt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Vurdering av psykisk syke   -perspektiver fra Legevakt </dc:title>
  <dc:creator>Aida Jane Naqasha</dc:creator>
  <cp:keywords>_£Bilde</cp:keywords>
  <cp:lastModifiedBy>Aida Jane Naqasha</cp:lastModifiedBy>
  <cp:revision>1</cp:revision>
  <dcterms:modified xsi:type="dcterms:W3CDTF">2019-08-28T11:31:55Z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0x010100B8CF08350198454D94B20A8E10171C49</vt:lpwstr>
  </property>
</Properties>
</file>