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6"/>
  </p:notesMasterIdLst>
  <p:handoutMasterIdLst>
    <p:handoutMasterId r:id="rId17"/>
  </p:handoutMasterIdLst>
  <p:sldIdLst>
    <p:sldId id="429" r:id="rId2"/>
    <p:sldId id="430" r:id="rId3"/>
    <p:sldId id="432" r:id="rId4"/>
    <p:sldId id="433" r:id="rId5"/>
    <p:sldId id="434" r:id="rId6"/>
    <p:sldId id="435" r:id="rId7"/>
    <p:sldId id="436" r:id="rId8"/>
    <p:sldId id="444" r:id="rId9"/>
    <p:sldId id="437" r:id="rId10"/>
    <p:sldId id="439" r:id="rId11"/>
    <p:sldId id="440" r:id="rId12"/>
    <p:sldId id="442" r:id="rId13"/>
    <p:sldId id="443" r:id="rId14"/>
    <p:sldId id="445" r:id="rId15"/>
  </p:sldIdLst>
  <p:sldSz cx="9144000" cy="5143500" type="screen16x9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367314" algn="l" rtl="0" fontAlgn="base">
      <a:spcBef>
        <a:spcPct val="0"/>
      </a:spcBef>
      <a:spcAft>
        <a:spcPct val="0"/>
      </a:spcAft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734629" algn="l" rtl="0" fontAlgn="base">
      <a:spcBef>
        <a:spcPct val="0"/>
      </a:spcBef>
      <a:spcAft>
        <a:spcPct val="0"/>
      </a:spcAft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101943" algn="l" rtl="0" fontAlgn="base">
      <a:spcBef>
        <a:spcPct val="0"/>
      </a:spcBef>
      <a:spcAft>
        <a:spcPct val="0"/>
      </a:spcAft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469258" algn="l" rtl="0" fontAlgn="base">
      <a:spcBef>
        <a:spcPct val="0"/>
      </a:spcBef>
      <a:spcAft>
        <a:spcPct val="0"/>
      </a:spcAft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1836572" algn="l" defTabSz="734629" rtl="0" eaLnBrk="1" latinLnBrk="0" hangingPunct="1"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203887" algn="l" defTabSz="734629" rtl="0" eaLnBrk="1" latinLnBrk="0" hangingPunct="1"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2571201" algn="l" defTabSz="734629" rtl="0" eaLnBrk="1" latinLnBrk="0" hangingPunct="1"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2938516" algn="l" defTabSz="734629" rtl="0" eaLnBrk="1" latinLnBrk="0" hangingPunct="1"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D4C"/>
    <a:srgbClr val="0C2B49"/>
    <a:srgbClr val="001935"/>
    <a:srgbClr val="1B3A75"/>
    <a:srgbClr val="B2D5FF"/>
    <a:srgbClr val="ECECEC"/>
    <a:srgbClr val="C9DBF2"/>
    <a:srgbClr val="009DE0"/>
    <a:srgbClr val="727171"/>
    <a:srgbClr val="FF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iddels stil 1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15"/>
  </p:normalViewPr>
  <p:slideViewPr>
    <p:cSldViewPr snapToGrid="0" snapToObjects="1">
      <p:cViewPr varScale="1">
        <p:scale>
          <a:sx n="129" d="100"/>
          <a:sy n="129" d="100"/>
        </p:scale>
        <p:origin x="115" y="18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 altLang="nb-NO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C0D8AD-5F06-BB40-8E5F-3E50625FAE9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12129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b-NO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nb-NO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b-NO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65D36-F373-8C4B-BC4D-E7373712500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32765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64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367314" algn="l" rtl="0" fontAlgn="base">
      <a:spcBef>
        <a:spcPct val="30000"/>
      </a:spcBef>
      <a:spcAft>
        <a:spcPct val="0"/>
      </a:spcAft>
      <a:defRPr sz="964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734629" algn="l" rtl="0" fontAlgn="base">
      <a:spcBef>
        <a:spcPct val="30000"/>
      </a:spcBef>
      <a:spcAft>
        <a:spcPct val="0"/>
      </a:spcAft>
      <a:defRPr sz="964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101943" algn="l" rtl="0" fontAlgn="base">
      <a:spcBef>
        <a:spcPct val="30000"/>
      </a:spcBef>
      <a:spcAft>
        <a:spcPct val="0"/>
      </a:spcAft>
      <a:defRPr sz="964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469258" algn="l" rtl="0" fontAlgn="base">
      <a:spcBef>
        <a:spcPct val="30000"/>
      </a:spcBef>
      <a:spcAft>
        <a:spcPct val="0"/>
      </a:spcAft>
      <a:defRPr sz="964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1836572" algn="l" defTabSz="734629" rtl="0" eaLnBrk="1" latinLnBrk="0" hangingPunct="1">
      <a:defRPr sz="964" kern="1200">
        <a:solidFill>
          <a:schemeClr val="tx1"/>
        </a:solidFill>
        <a:latin typeface="+mn-lt"/>
        <a:ea typeface="+mn-ea"/>
        <a:cs typeface="+mn-cs"/>
      </a:defRPr>
    </a:lvl6pPr>
    <a:lvl7pPr marL="2203887" algn="l" defTabSz="734629" rtl="0" eaLnBrk="1" latinLnBrk="0" hangingPunct="1">
      <a:defRPr sz="964" kern="1200">
        <a:solidFill>
          <a:schemeClr val="tx1"/>
        </a:solidFill>
        <a:latin typeface="+mn-lt"/>
        <a:ea typeface="+mn-ea"/>
        <a:cs typeface="+mn-cs"/>
      </a:defRPr>
    </a:lvl7pPr>
    <a:lvl8pPr marL="2571201" algn="l" defTabSz="734629" rtl="0" eaLnBrk="1" latinLnBrk="0" hangingPunct="1">
      <a:defRPr sz="964" kern="1200">
        <a:solidFill>
          <a:schemeClr val="tx1"/>
        </a:solidFill>
        <a:latin typeface="+mn-lt"/>
        <a:ea typeface="+mn-ea"/>
        <a:cs typeface="+mn-cs"/>
      </a:defRPr>
    </a:lvl8pPr>
    <a:lvl9pPr marL="2938516" algn="l" defTabSz="734629" rtl="0" eaLnBrk="1" latinLnBrk="0" hangingPunct="1">
      <a:defRPr sz="9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700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516CCC31-F45B-4BAF-B7E4-45C47055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760-0137-4D42-83E3-B092B0912E3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04F9F1F9-1D0F-42F5-9CB5-2C6D1EE8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C784A75E-6F5D-4643-930C-F60B8BDD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20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tem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5"/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9325"/>
            <a:ext cx="9144000" cy="381793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786DDFF6-D0C0-5342-9C07-E1B8A38084A3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09453" y="1477572"/>
            <a:ext cx="1292672" cy="1077753"/>
          </a:xfrm>
        </p:spPr>
        <p:txBody>
          <a:bodyPr>
            <a:noAutofit/>
          </a:bodyPr>
          <a:lstStyle>
            <a:lvl1pPr marL="0" indent="0" algn="r">
              <a:buNone/>
              <a:defRPr sz="4600" b="1"/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08951" y="1789205"/>
            <a:ext cx="5963550" cy="2280131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Skilleark – rediger for å legge til tekst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F6489F4D-3122-CE43-9074-E640CA6A0496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DB581B-7A89-224E-B5BF-B407BE4E97B8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o-spal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1500" y="1532126"/>
            <a:ext cx="3827463" cy="323513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8F6A21A9-45B4-9D45-A92E-FBC832185E8C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>
          <a:xfrm>
            <a:off x="4745038" y="1532125"/>
            <a:ext cx="3827462" cy="323513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o-spalter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1500" y="1532126"/>
            <a:ext cx="3827463" cy="3235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C93D5B-0C42-EE4C-9A9C-B6F0F19EE7B7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>
          <a:xfrm>
            <a:off x="4745038" y="1532125"/>
            <a:ext cx="3827462" cy="3235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44EF6512-87DF-D54A-9352-2A01257172D0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980E2B-656F-3F41-94C7-433D7EBCD1D4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971E0CC2-EBE0-7844-AB9B-F3F568C46B53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6A14D7-2E9C-D941-BAC6-AB3537903D08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947738"/>
            <a:ext cx="9143999" cy="38195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1" y="947737"/>
            <a:ext cx="9144001" cy="3819525"/>
          </a:xfrm>
          <a:prstGeom prst="rect">
            <a:avLst/>
          </a:prstGeom>
          <a:solidFill>
            <a:srgbClr val="001935">
              <a:alpha val="71000"/>
            </a:srgbClr>
          </a:solidFill>
        </p:spPr>
        <p:txBody>
          <a:bodyPr wrap="square" tIns="360000" bIns="360000" anchor="ctr">
            <a:noAutofit/>
          </a:bodyPr>
          <a:lstStyle>
            <a:lvl1pPr algn="ctr"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Rediger for å legge til tekst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E3ABFE5D-9726-B949-A15B-D5908829121C}" type="datetime1">
              <a:rPr lang="nb-NO" smtClean="0"/>
              <a:t>28.08.2019</a:t>
            </a:fld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Tilgjengelige polititjenes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E3ABFE5D-9726-B949-A15B-D5908829121C}" type="datetime1">
              <a:rPr lang="nb-NO" smtClean="0"/>
              <a:t>28.08.2019</a:t>
            </a:fld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3" hasCustomPrompt="1"/>
          </p:nvPr>
        </p:nvSpPr>
        <p:spPr>
          <a:xfrm>
            <a:off x="1422400" y="949325"/>
            <a:ext cx="6299200" cy="2220913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nb-NO" dirty="0"/>
              <a:t>«Rediger for å legge til sitat»</a:t>
            </a:r>
            <a:endParaRPr lang="en-GB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 hasCustomPrompt="1"/>
          </p:nvPr>
        </p:nvSpPr>
        <p:spPr>
          <a:xfrm>
            <a:off x="1371846" y="3387952"/>
            <a:ext cx="6400310" cy="1037999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nb-NO" dirty="0"/>
              <a:t>Rediger for å legge kilde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ABFE5D-9726-B949-A15B-D5908829121C}" type="datetime1">
              <a:rPr lang="nb-NO" smtClean="0"/>
              <a:pPr/>
              <a:t>28.08.2019</a:t>
            </a:fld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3" hasCustomPrompt="1"/>
          </p:nvPr>
        </p:nvSpPr>
        <p:spPr>
          <a:xfrm>
            <a:off x="1422400" y="949325"/>
            <a:ext cx="6299200" cy="2220913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«Rediger for å legge til sitat»</a:t>
            </a:r>
            <a:endParaRPr lang="en-GB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 hasCustomPrompt="1"/>
          </p:nvPr>
        </p:nvSpPr>
        <p:spPr>
          <a:xfrm>
            <a:off x="1371846" y="3387952"/>
            <a:ext cx="6400310" cy="103799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for å legge kilde</a:t>
            </a:r>
            <a:endParaRPr lang="en-GB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A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1500" y="865064"/>
            <a:ext cx="3827463" cy="5796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1500" y="1532126"/>
            <a:ext cx="3827463" cy="323513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310EC576-3E39-8A4C-994F-BF0EF7DD49A6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745038" y="949325"/>
            <a:ext cx="4398962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A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1500" y="865064"/>
            <a:ext cx="3827463" cy="57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1500" y="1532126"/>
            <a:ext cx="3827463" cy="3235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4F82D5-9A0F-5047-B31C-CD2AA579B4AB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745038" y="949325"/>
            <a:ext cx="4398962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93528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B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398962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45038" y="865064"/>
            <a:ext cx="3827463" cy="5796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1532126"/>
            <a:ext cx="3827463" cy="323513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3A7E606D-E32B-F145-86D7-1AE5C0E63B47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B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398962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45038" y="865064"/>
            <a:ext cx="3827463" cy="57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1532126"/>
            <a:ext cx="3827463" cy="3235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62BE5C-1C62-6F4D-8C83-619046898B87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boks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949326"/>
            <a:ext cx="4398962" cy="3437479"/>
          </a:xfrm>
          <a:solidFill>
            <a:schemeClr val="accent5"/>
          </a:solidFill>
        </p:spPr>
        <p:txBody>
          <a:bodyPr lIns="216000" tIns="180000" rIns="576000" bIns="14400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86E7B20C-738A-784E-A572-7F6DA14412AF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4745038" y="4386805"/>
            <a:ext cx="4398962" cy="380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572000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0" r="-2"/>
          <a:stretch/>
        </p:blipFill>
        <p:spPr>
          <a:xfrm>
            <a:off x="4745038" y="4493871"/>
            <a:ext cx="4398962" cy="12637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boks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949326"/>
            <a:ext cx="4398962" cy="3437479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57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99EA3636-1008-FF44-833F-31CABEE7BA3B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4745038" y="4386805"/>
            <a:ext cx="4398962" cy="3804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572000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0" r="-2"/>
          <a:stretch/>
        </p:blipFill>
        <p:spPr>
          <a:xfrm>
            <a:off x="4745038" y="4493871"/>
            <a:ext cx="4398962" cy="12637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boks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949326"/>
            <a:ext cx="4398962" cy="3437479"/>
          </a:xfrm>
          <a:solidFill>
            <a:schemeClr val="tx1"/>
          </a:solidFill>
        </p:spPr>
        <p:txBody>
          <a:bodyPr lIns="216000" tIns="180000" rIns="57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99EA3636-1008-FF44-833F-31CABEE7BA3B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4745038" y="4386805"/>
            <a:ext cx="4398962" cy="380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572000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0" r="-2"/>
          <a:stretch/>
        </p:blipFill>
        <p:spPr>
          <a:xfrm>
            <a:off x="4745038" y="4493871"/>
            <a:ext cx="4398962" cy="12637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kstboks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949326"/>
            <a:ext cx="3827463" cy="3437479"/>
          </a:xfrm>
          <a:solidFill>
            <a:schemeClr val="accent5"/>
          </a:solidFill>
        </p:spPr>
        <p:txBody>
          <a:bodyPr lIns="216000" tIns="180000" rIns="216000" bIns="14400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0F98600A-01A2-FB40-B4D7-F0E43BFF07A8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4745038" y="4386805"/>
            <a:ext cx="3827462" cy="380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5"/>
          </p:nvPr>
        </p:nvSpPr>
        <p:spPr>
          <a:xfrm>
            <a:off x="571500" y="949325"/>
            <a:ext cx="3827463" cy="3817938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en-GB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4745037" y="4494950"/>
            <a:ext cx="3831693" cy="12106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Tilgjengelige polititjenes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kstboks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949326"/>
            <a:ext cx="3827463" cy="3437479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B5CE47AA-9222-8B41-B1D2-4A116B5AC9BA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4745038" y="4386805"/>
            <a:ext cx="3827462" cy="3804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5"/>
          </p:nvPr>
        </p:nvSpPr>
        <p:spPr>
          <a:xfrm>
            <a:off x="571500" y="949325"/>
            <a:ext cx="3827463" cy="3817938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4745037" y="4494950"/>
            <a:ext cx="3831693" cy="12106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kstboks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949326"/>
            <a:ext cx="3827463" cy="3437479"/>
          </a:xfr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B5CE47AA-9222-8B41-B1D2-4A116B5AC9BA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4745038" y="4386805"/>
            <a:ext cx="3827462" cy="380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5"/>
          </p:nvPr>
        </p:nvSpPr>
        <p:spPr>
          <a:xfrm>
            <a:off x="571500" y="949325"/>
            <a:ext cx="3827463" cy="3817938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4745037" y="4494950"/>
            <a:ext cx="3831693" cy="12106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3D9FAB23-1BAD-ED40-A895-C2258D99DFBF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5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5"/>
          </p:nvPr>
        </p:nvSpPr>
        <p:spPr>
          <a:xfrm>
            <a:off x="6013450" y="949326"/>
            <a:ext cx="2559051" cy="3437479"/>
          </a:xfrm>
          <a:solidFill>
            <a:schemeClr val="accent5"/>
          </a:solidFill>
        </p:spPr>
        <p:txBody>
          <a:bodyPr lIns="216000" tIns="180000" rIns="216000" bIns="14400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6013448" y="4386805"/>
            <a:ext cx="2559051" cy="380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assholder for innhold 2"/>
          <p:cNvSpPr>
            <a:spLocks noGrp="1"/>
          </p:cNvSpPr>
          <p:nvPr>
            <p:ph idx="16"/>
          </p:nvPr>
        </p:nvSpPr>
        <p:spPr>
          <a:xfrm>
            <a:off x="3292474" y="949326"/>
            <a:ext cx="2559051" cy="3437479"/>
          </a:xfrm>
          <a:solidFill>
            <a:schemeClr val="accent5"/>
          </a:solidFill>
        </p:spPr>
        <p:txBody>
          <a:bodyPr lIns="216000" tIns="180000" rIns="216000" bIns="14400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23" name="Rektangel 22"/>
          <p:cNvSpPr/>
          <p:nvPr userDrawn="1"/>
        </p:nvSpPr>
        <p:spPr>
          <a:xfrm>
            <a:off x="3292472" y="4386805"/>
            <a:ext cx="2559051" cy="380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lassholder for innhold 2"/>
          <p:cNvSpPr>
            <a:spLocks noGrp="1"/>
          </p:cNvSpPr>
          <p:nvPr>
            <p:ph idx="17"/>
          </p:nvPr>
        </p:nvSpPr>
        <p:spPr>
          <a:xfrm>
            <a:off x="571499" y="949326"/>
            <a:ext cx="2559051" cy="3437479"/>
          </a:xfrm>
          <a:solidFill>
            <a:schemeClr val="accent5"/>
          </a:solidFill>
        </p:spPr>
        <p:txBody>
          <a:bodyPr lIns="216000" tIns="180000" rIns="216000" bIns="14400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28" name="Rektangel 27"/>
          <p:cNvSpPr/>
          <p:nvPr userDrawn="1"/>
        </p:nvSpPr>
        <p:spPr>
          <a:xfrm>
            <a:off x="571497" y="4386805"/>
            <a:ext cx="2559051" cy="380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6013446" y="4485409"/>
            <a:ext cx="2563284" cy="130606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3292472" y="4485409"/>
            <a:ext cx="2563284" cy="130606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567264" y="4485409"/>
            <a:ext cx="2563284" cy="13060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CF4AAED3-0CE2-B747-9027-661D1B4B078C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5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5"/>
          </p:nvPr>
        </p:nvSpPr>
        <p:spPr>
          <a:xfrm>
            <a:off x="6013450" y="949326"/>
            <a:ext cx="2559051" cy="3437479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6013448" y="4386805"/>
            <a:ext cx="2559051" cy="3804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assholder for innhold 2"/>
          <p:cNvSpPr>
            <a:spLocks noGrp="1"/>
          </p:cNvSpPr>
          <p:nvPr>
            <p:ph idx="16"/>
          </p:nvPr>
        </p:nvSpPr>
        <p:spPr>
          <a:xfrm>
            <a:off x="3292474" y="949326"/>
            <a:ext cx="2559051" cy="3437479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23" name="Rektangel 22"/>
          <p:cNvSpPr/>
          <p:nvPr userDrawn="1"/>
        </p:nvSpPr>
        <p:spPr>
          <a:xfrm>
            <a:off x="3292472" y="4386805"/>
            <a:ext cx="2559051" cy="3804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lassholder for innhold 2"/>
          <p:cNvSpPr>
            <a:spLocks noGrp="1"/>
          </p:cNvSpPr>
          <p:nvPr>
            <p:ph idx="17"/>
          </p:nvPr>
        </p:nvSpPr>
        <p:spPr>
          <a:xfrm>
            <a:off x="571499" y="949326"/>
            <a:ext cx="2559051" cy="3437479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28" name="Rektangel 27"/>
          <p:cNvSpPr/>
          <p:nvPr userDrawn="1"/>
        </p:nvSpPr>
        <p:spPr>
          <a:xfrm>
            <a:off x="571497" y="4386805"/>
            <a:ext cx="2559051" cy="3804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6013446" y="4485409"/>
            <a:ext cx="2563284" cy="130606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3292472" y="4485409"/>
            <a:ext cx="2563284" cy="130606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567264" y="4485409"/>
            <a:ext cx="2563284" cy="13060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CF4AAED3-0CE2-B747-9027-661D1B4B078C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5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5"/>
          </p:nvPr>
        </p:nvSpPr>
        <p:spPr>
          <a:xfrm>
            <a:off x="6013450" y="949326"/>
            <a:ext cx="2559051" cy="3437479"/>
          </a:xfr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6013448" y="4386805"/>
            <a:ext cx="2559051" cy="380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assholder for innhold 2"/>
          <p:cNvSpPr>
            <a:spLocks noGrp="1"/>
          </p:cNvSpPr>
          <p:nvPr>
            <p:ph idx="16"/>
          </p:nvPr>
        </p:nvSpPr>
        <p:spPr>
          <a:xfrm>
            <a:off x="3292474" y="949326"/>
            <a:ext cx="2559051" cy="3437479"/>
          </a:xfr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23" name="Rektangel 22"/>
          <p:cNvSpPr/>
          <p:nvPr userDrawn="1"/>
        </p:nvSpPr>
        <p:spPr>
          <a:xfrm>
            <a:off x="3292472" y="4386805"/>
            <a:ext cx="2559051" cy="380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lassholder for innhold 2"/>
          <p:cNvSpPr>
            <a:spLocks noGrp="1"/>
          </p:cNvSpPr>
          <p:nvPr>
            <p:ph idx="17"/>
          </p:nvPr>
        </p:nvSpPr>
        <p:spPr>
          <a:xfrm>
            <a:off x="571499" y="949326"/>
            <a:ext cx="2559051" cy="3437479"/>
          </a:xfr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 dirty="0"/>
          </a:p>
        </p:txBody>
      </p:sp>
      <p:sp>
        <p:nvSpPr>
          <p:cNvPr id="28" name="Rektangel 27"/>
          <p:cNvSpPr/>
          <p:nvPr userDrawn="1"/>
        </p:nvSpPr>
        <p:spPr>
          <a:xfrm>
            <a:off x="571497" y="4386805"/>
            <a:ext cx="2559051" cy="380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6013446" y="4485409"/>
            <a:ext cx="2563284" cy="130606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3292472" y="4485409"/>
            <a:ext cx="2563284" cy="130606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567264" y="4485409"/>
            <a:ext cx="2563284" cy="13060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B2FB3106-0A82-6349-A1E5-90BF46253597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5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Ellipse 8"/>
          <p:cNvSpPr/>
          <p:nvPr userDrawn="1"/>
        </p:nvSpPr>
        <p:spPr>
          <a:xfrm>
            <a:off x="571500" y="1300784"/>
            <a:ext cx="2559047" cy="25590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/>
          <p:cNvSpPr/>
          <p:nvPr userDrawn="1"/>
        </p:nvSpPr>
        <p:spPr>
          <a:xfrm>
            <a:off x="3292476" y="1300784"/>
            <a:ext cx="2559047" cy="25590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/>
          <p:cNvSpPr/>
          <p:nvPr userDrawn="1"/>
        </p:nvSpPr>
        <p:spPr>
          <a:xfrm>
            <a:off x="6013446" y="1300784"/>
            <a:ext cx="2559047" cy="25590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244301B4-FEF1-624B-97E3-DA1B58A3BAA2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Ellipse 8"/>
          <p:cNvSpPr/>
          <p:nvPr userDrawn="1"/>
        </p:nvSpPr>
        <p:spPr>
          <a:xfrm>
            <a:off x="571500" y="1300784"/>
            <a:ext cx="2559047" cy="2559047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/>
          <p:cNvSpPr/>
          <p:nvPr userDrawn="1"/>
        </p:nvSpPr>
        <p:spPr>
          <a:xfrm>
            <a:off x="3292476" y="1300784"/>
            <a:ext cx="2559047" cy="2559047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/>
          <p:cNvSpPr/>
          <p:nvPr userDrawn="1"/>
        </p:nvSpPr>
        <p:spPr>
          <a:xfrm>
            <a:off x="6013446" y="1300784"/>
            <a:ext cx="2559047" cy="2559047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244301B4-FEF1-624B-97E3-DA1B58A3BAA2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Ellipse 8"/>
          <p:cNvSpPr/>
          <p:nvPr userDrawn="1"/>
        </p:nvSpPr>
        <p:spPr>
          <a:xfrm>
            <a:off x="571500" y="1300784"/>
            <a:ext cx="2559047" cy="25590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/>
          <p:cNvSpPr/>
          <p:nvPr userDrawn="1"/>
        </p:nvSpPr>
        <p:spPr>
          <a:xfrm>
            <a:off x="3292476" y="1300784"/>
            <a:ext cx="2559047" cy="25590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/>
          <p:cNvSpPr/>
          <p:nvPr userDrawn="1"/>
        </p:nvSpPr>
        <p:spPr>
          <a:xfrm>
            <a:off x="6013446" y="1300784"/>
            <a:ext cx="2559047" cy="25590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C4033A-A1AA-694C-8CE1-4D17903AAF33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Plassholder for dato 3"/>
          <p:cNvSpPr txBox="1">
            <a:spLocks/>
          </p:cNvSpPr>
          <p:nvPr userDrawn="1"/>
        </p:nvSpPr>
        <p:spPr>
          <a:xfrm>
            <a:off x="1592887" y="4889096"/>
            <a:ext cx="1146420" cy="133718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67314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34629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1943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469258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36572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203887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571201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938516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4338959-DAC3-6347-B210-C1A530E88A04}" type="datetime1">
              <a:rPr lang="nb-NO" smtClean="0"/>
              <a:pPr/>
              <a:t>28.08.2019</a:t>
            </a:fld>
            <a:endParaRPr lang="en-GB"/>
          </a:p>
        </p:txBody>
      </p:sp>
      <p:sp>
        <p:nvSpPr>
          <p:cNvPr id="26" name="Plassholder for lysbildenummer 5"/>
          <p:cNvSpPr txBox="1">
            <a:spLocks/>
          </p:cNvSpPr>
          <p:nvPr userDrawn="1"/>
        </p:nvSpPr>
        <p:spPr>
          <a:xfrm>
            <a:off x="2739307" y="4889097"/>
            <a:ext cx="391242" cy="1337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67314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34629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1943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469258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36572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203887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571201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938516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Ellipse 8"/>
          <p:cNvSpPr/>
          <p:nvPr userDrawn="1"/>
        </p:nvSpPr>
        <p:spPr>
          <a:xfrm>
            <a:off x="571500" y="1300784"/>
            <a:ext cx="2559047" cy="2559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/>
          <p:cNvSpPr/>
          <p:nvPr userDrawn="1"/>
        </p:nvSpPr>
        <p:spPr>
          <a:xfrm>
            <a:off x="3292476" y="1300784"/>
            <a:ext cx="2559047" cy="2559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/>
          <p:cNvSpPr/>
          <p:nvPr userDrawn="1"/>
        </p:nvSpPr>
        <p:spPr>
          <a:xfrm>
            <a:off x="6013446" y="1300784"/>
            <a:ext cx="2559047" cy="2559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9144000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56DE0370-9C88-AE47-B2F6-3D0B998183C8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Et moderne og kompetent pol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9144000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F50B70-6058-3D4E-A247-1D136C29177E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 bild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557004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4596693" y="949325"/>
            <a:ext cx="4547308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F3B8A0B5-A593-964E-86FB-879FC81794B4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 bilder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557004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4596693" y="949325"/>
            <a:ext cx="4547308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904710-8FE0-5C42-B30C-68509FA2ABC3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A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5468938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5508625" y="949325"/>
            <a:ext cx="3635376" cy="1979857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5508625" y="2974463"/>
            <a:ext cx="3635376" cy="1792799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967A2D3A-0A02-884A-AC73-4852A120D25F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A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5468938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5508625" y="949325"/>
            <a:ext cx="3635376" cy="1979857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5508625" y="2974463"/>
            <a:ext cx="3635376" cy="1792799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0120A4-61FB-BF4C-87F0-F226CE47B461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B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675062" y="949325"/>
            <a:ext cx="5468938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949325"/>
            <a:ext cx="3635376" cy="1979857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2974463"/>
            <a:ext cx="3635376" cy="1792799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DD8E30F1-2BBE-114F-B9A2-CB0F96E1D0D0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B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675062" y="949325"/>
            <a:ext cx="5468938" cy="3817938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949325"/>
            <a:ext cx="3635376" cy="1979857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2974463"/>
            <a:ext cx="3635376" cy="1792799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8BA2E-2DBE-B744-A24C-AC4D1A60ED43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5 bild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675062" y="949324"/>
            <a:ext cx="5468938" cy="1979857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949325"/>
            <a:ext cx="3635376" cy="1979857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2974463"/>
            <a:ext cx="1788038" cy="1792799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29"/>
          </p:nvPr>
        </p:nvSpPr>
        <p:spPr>
          <a:xfrm>
            <a:off x="1835194" y="2974463"/>
            <a:ext cx="3632757" cy="1792799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30"/>
          </p:nvPr>
        </p:nvSpPr>
        <p:spPr>
          <a:xfrm>
            <a:off x="5515107" y="2974463"/>
            <a:ext cx="3628893" cy="1792799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0884E792-41CA-FD4A-866C-85021233BD20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5 bilder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675062" y="949324"/>
            <a:ext cx="5468938" cy="1979857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949325"/>
            <a:ext cx="3635376" cy="1979857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2974463"/>
            <a:ext cx="1788038" cy="1792799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29"/>
          </p:nvPr>
        </p:nvSpPr>
        <p:spPr>
          <a:xfrm>
            <a:off x="1835194" y="2974463"/>
            <a:ext cx="3632757" cy="1792799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30"/>
          </p:nvPr>
        </p:nvSpPr>
        <p:spPr>
          <a:xfrm>
            <a:off x="5515107" y="2974463"/>
            <a:ext cx="3628893" cy="1792799"/>
          </a:xfrm>
          <a:solidFill>
            <a:schemeClr val="bg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E262B3-F810-F047-BF9C-A83B5C6C6239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seklipp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3288323" y="949324"/>
            <a:ext cx="2567353" cy="285000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ktangel 15"/>
          <p:cNvSpPr/>
          <p:nvPr userDrawn="1"/>
        </p:nvSpPr>
        <p:spPr>
          <a:xfrm>
            <a:off x="6005147" y="949324"/>
            <a:ext cx="2567353" cy="285000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ktangel 1"/>
          <p:cNvSpPr/>
          <p:nvPr userDrawn="1"/>
        </p:nvSpPr>
        <p:spPr>
          <a:xfrm>
            <a:off x="571500" y="949324"/>
            <a:ext cx="2567353" cy="285000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619C3AA9-6F54-7E4D-8E78-28E7FC38E784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637020" y="1012121"/>
            <a:ext cx="2436312" cy="2724412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854590"/>
            <a:ext cx="2497377" cy="1635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</a:t>
            </a:r>
            <a:r>
              <a:rPr lang="nb-NO"/>
              <a:t>redigere kilde og dato</a:t>
            </a:r>
            <a:endParaRPr lang="nb-NO" dirty="0"/>
          </a:p>
        </p:txBody>
      </p:sp>
      <p:sp>
        <p:nvSpPr>
          <p:cNvPr id="22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3353843" y="1012121"/>
            <a:ext cx="2436312" cy="2724412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6070667" y="1012121"/>
            <a:ext cx="2436312" cy="2724412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24" name="Plassholder for tekst 11"/>
          <p:cNvSpPr>
            <a:spLocks noGrp="1"/>
          </p:cNvSpPr>
          <p:nvPr>
            <p:ph type="body" sz="quarter" idx="19" hasCustomPrompt="1"/>
          </p:nvPr>
        </p:nvSpPr>
        <p:spPr>
          <a:xfrm>
            <a:off x="3285522" y="3854590"/>
            <a:ext cx="2497377" cy="1635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25" name="Plassholder for tekst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01682" y="3854590"/>
            <a:ext cx="2497377" cy="1635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</a:t>
            </a:r>
            <a:r>
              <a:rPr lang="nb-NO"/>
              <a:t>redigere kilde og dato</a:t>
            </a:r>
            <a:endParaRPr lang="nb-NO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I forkant av kriminalit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seklipp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3288323" y="949324"/>
            <a:ext cx="2567353" cy="2850007"/>
          </a:xfrm>
          <a:prstGeom prst="rect">
            <a:avLst/>
          </a:prstGeom>
          <a:solidFill>
            <a:schemeClr val="bg1"/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ktangel 15"/>
          <p:cNvSpPr/>
          <p:nvPr userDrawn="1"/>
        </p:nvSpPr>
        <p:spPr>
          <a:xfrm>
            <a:off x="6005147" y="949324"/>
            <a:ext cx="2567353" cy="2850007"/>
          </a:xfrm>
          <a:prstGeom prst="rect">
            <a:avLst/>
          </a:prstGeom>
          <a:solidFill>
            <a:schemeClr val="bg1"/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ktangel 1"/>
          <p:cNvSpPr/>
          <p:nvPr userDrawn="1"/>
        </p:nvSpPr>
        <p:spPr>
          <a:xfrm>
            <a:off x="571500" y="949324"/>
            <a:ext cx="2567353" cy="2850007"/>
          </a:xfrm>
          <a:prstGeom prst="rect">
            <a:avLst/>
          </a:prstGeom>
          <a:solidFill>
            <a:schemeClr val="bg1"/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9C3AA9-6F54-7E4D-8E78-28E7FC38E784}" type="datetime1">
              <a:rPr lang="nb-NO" smtClean="0"/>
              <a:pPr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637020" y="1012121"/>
            <a:ext cx="2436312" cy="2724412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854590"/>
            <a:ext cx="2497377" cy="1635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22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3353843" y="1012121"/>
            <a:ext cx="2436312" cy="2724412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6070667" y="1012121"/>
            <a:ext cx="2436312" cy="2724412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24" name="Plassholder for tekst 11"/>
          <p:cNvSpPr>
            <a:spLocks noGrp="1"/>
          </p:cNvSpPr>
          <p:nvPr>
            <p:ph type="body" sz="quarter" idx="19" hasCustomPrompt="1"/>
          </p:nvPr>
        </p:nvSpPr>
        <p:spPr>
          <a:xfrm>
            <a:off x="3292779" y="3854590"/>
            <a:ext cx="2497377" cy="1635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25" name="Plassholder for tekst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23453" y="3854590"/>
            <a:ext cx="2497377" cy="1635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resseklipp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571500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ktangel 25"/>
          <p:cNvSpPr/>
          <p:nvPr userDrawn="1"/>
        </p:nvSpPr>
        <p:spPr>
          <a:xfrm>
            <a:off x="2196408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ktangel 26"/>
          <p:cNvSpPr/>
          <p:nvPr userDrawn="1"/>
        </p:nvSpPr>
        <p:spPr>
          <a:xfrm>
            <a:off x="3821316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ktangel 27"/>
          <p:cNvSpPr/>
          <p:nvPr userDrawn="1"/>
        </p:nvSpPr>
        <p:spPr>
          <a:xfrm>
            <a:off x="5446224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ktangel 28"/>
          <p:cNvSpPr/>
          <p:nvPr userDrawn="1"/>
        </p:nvSpPr>
        <p:spPr>
          <a:xfrm>
            <a:off x="7071131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2880179D-ED92-684E-B424-49F973AC1C5E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7128187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4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5503280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3878372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6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2253464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7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628556" y="10009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 hasCustomPrompt="1"/>
          </p:nvPr>
        </p:nvSpPr>
        <p:spPr>
          <a:xfrm>
            <a:off x="564908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45" hasCustomPrompt="1"/>
          </p:nvPr>
        </p:nvSpPr>
        <p:spPr>
          <a:xfrm>
            <a:off x="2194930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46" hasCustomPrompt="1"/>
          </p:nvPr>
        </p:nvSpPr>
        <p:spPr>
          <a:xfrm>
            <a:off x="3816057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47" hasCustomPrompt="1"/>
          </p:nvPr>
        </p:nvSpPr>
        <p:spPr>
          <a:xfrm>
            <a:off x="5442419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6" name="Plassholder for tekst 11"/>
          <p:cNvSpPr>
            <a:spLocks noGrp="1"/>
          </p:cNvSpPr>
          <p:nvPr>
            <p:ph type="body" sz="quarter" idx="48" hasCustomPrompt="1"/>
          </p:nvPr>
        </p:nvSpPr>
        <p:spPr>
          <a:xfrm>
            <a:off x="7065567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2" name="Plassholder for tekst 11"/>
          <p:cNvSpPr>
            <a:spLocks noGrp="1"/>
          </p:cNvSpPr>
          <p:nvPr>
            <p:ph type="body" sz="quarter" idx="54" hasCustomPrompt="1"/>
          </p:nvPr>
        </p:nvSpPr>
        <p:spPr>
          <a:xfrm>
            <a:off x="564908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3" name="Plassholder for tekst 11"/>
          <p:cNvSpPr>
            <a:spLocks noGrp="1"/>
          </p:cNvSpPr>
          <p:nvPr>
            <p:ph type="body" sz="quarter" idx="55" hasCustomPrompt="1"/>
          </p:nvPr>
        </p:nvSpPr>
        <p:spPr>
          <a:xfrm>
            <a:off x="2194930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4" name="Plassholder for tekst 11"/>
          <p:cNvSpPr>
            <a:spLocks noGrp="1"/>
          </p:cNvSpPr>
          <p:nvPr>
            <p:ph type="body" sz="quarter" idx="56" hasCustomPrompt="1"/>
          </p:nvPr>
        </p:nvSpPr>
        <p:spPr>
          <a:xfrm>
            <a:off x="3816057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5" name="Plassholder for tekst 11"/>
          <p:cNvSpPr>
            <a:spLocks noGrp="1"/>
          </p:cNvSpPr>
          <p:nvPr>
            <p:ph type="body" sz="quarter" idx="57" hasCustomPrompt="1"/>
          </p:nvPr>
        </p:nvSpPr>
        <p:spPr>
          <a:xfrm>
            <a:off x="5442419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6" name="Plassholder for tekst 11"/>
          <p:cNvSpPr>
            <a:spLocks noGrp="1"/>
          </p:cNvSpPr>
          <p:nvPr>
            <p:ph type="body" sz="quarter" idx="58" hasCustomPrompt="1"/>
          </p:nvPr>
        </p:nvSpPr>
        <p:spPr>
          <a:xfrm>
            <a:off x="7065567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0" name="Rektangel 29"/>
          <p:cNvSpPr/>
          <p:nvPr userDrawn="1"/>
        </p:nvSpPr>
        <p:spPr>
          <a:xfrm>
            <a:off x="571500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ktangel 30"/>
          <p:cNvSpPr/>
          <p:nvPr userDrawn="1"/>
        </p:nvSpPr>
        <p:spPr>
          <a:xfrm>
            <a:off x="2196408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ktangel 31"/>
          <p:cNvSpPr/>
          <p:nvPr userDrawn="1"/>
        </p:nvSpPr>
        <p:spPr>
          <a:xfrm>
            <a:off x="3821316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ktangel 46"/>
          <p:cNvSpPr/>
          <p:nvPr userDrawn="1"/>
        </p:nvSpPr>
        <p:spPr>
          <a:xfrm>
            <a:off x="5446224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ktangel 47"/>
          <p:cNvSpPr/>
          <p:nvPr userDrawn="1"/>
        </p:nvSpPr>
        <p:spPr>
          <a:xfrm>
            <a:off x="7071131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Plassholder for bilde 9"/>
          <p:cNvSpPr>
            <a:spLocks noGrp="1"/>
          </p:cNvSpPr>
          <p:nvPr>
            <p:ph type="pic" sz="quarter" idx="59"/>
          </p:nvPr>
        </p:nvSpPr>
        <p:spPr>
          <a:xfrm>
            <a:off x="7128187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50" name="Plassholder for bilde 9"/>
          <p:cNvSpPr>
            <a:spLocks noGrp="1"/>
          </p:cNvSpPr>
          <p:nvPr>
            <p:ph type="pic" sz="quarter" idx="60"/>
          </p:nvPr>
        </p:nvSpPr>
        <p:spPr>
          <a:xfrm>
            <a:off x="5503280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51" name="Plassholder for bilde 9"/>
          <p:cNvSpPr>
            <a:spLocks noGrp="1"/>
          </p:cNvSpPr>
          <p:nvPr>
            <p:ph type="pic" sz="quarter" idx="61"/>
          </p:nvPr>
        </p:nvSpPr>
        <p:spPr>
          <a:xfrm>
            <a:off x="3878372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52" name="Plassholder for bilde 9"/>
          <p:cNvSpPr>
            <a:spLocks noGrp="1"/>
          </p:cNvSpPr>
          <p:nvPr>
            <p:ph type="pic" sz="quarter" idx="62"/>
          </p:nvPr>
        </p:nvSpPr>
        <p:spPr>
          <a:xfrm>
            <a:off x="2253464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53" name="Plassholder for bilde 9"/>
          <p:cNvSpPr>
            <a:spLocks noGrp="1"/>
          </p:cNvSpPr>
          <p:nvPr>
            <p:ph type="pic" sz="quarter" idx="63"/>
          </p:nvPr>
        </p:nvSpPr>
        <p:spPr>
          <a:xfrm>
            <a:off x="628556" y="2974340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resseklipp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571500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ktangel 25"/>
          <p:cNvSpPr/>
          <p:nvPr userDrawn="1"/>
        </p:nvSpPr>
        <p:spPr>
          <a:xfrm>
            <a:off x="2196408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ktangel 26"/>
          <p:cNvSpPr/>
          <p:nvPr userDrawn="1"/>
        </p:nvSpPr>
        <p:spPr>
          <a:xfrm>
            <a:off x="3821316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ktangel 27"/>
          <p:cNvSpPr/>
          <p:nvPr userDrawn="1"/>
        </p:nvSpPr>
        <p:spPr>
          <a:xfrm>
            <a:off x="5446224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ktangel 28"/>
          <p:cNvSpPr/>
          <p:nvPr userDrawn="1"/>
        </p:nvSpPr>
        <p:spPr>
          <a:xfrm>
            <a:off x="7071131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80179D-ED92-684E-B424-49F973AC1C5E}" type="datetime1">
              <a:rPr lang="nb-NO" smtClean="0"/>
              <a:pPr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7128187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4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5503280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3878372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6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2253464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7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628556" y="10009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 hasCustomPrompt="1"/>
          </p:nvPr>
        </p:nvSpPr>
        <p:spPr>
          <a:xfrm>
            <a:off x="564908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45" hasCustomPrompt="1"/>
          </p:nvPr>
        </p:nvSpPr>
        <p:spPr>
          <a:xfrm>
            <a:off x="2194930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46" hasCustomPrompt="1"/>
          </p:nvPr>
        </p:nvSpPr>
        <p:spPr>
          <a:xfrm>
            <a:off x="3816057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47" hasCustomPrompt="1"/>
          </p:nvPr>
        </p:nvSpPr>
        <p:spPr>
          <a:xfrm>
            <a:off x="5442419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6" name="Plassholder for tekst 11"/>
          <p:cNvSpPr>
            <a:spLocks noGrp="1"/>
          </p:cNvSpPr>
          <p:nvPr>
            <p:ph type="body" sz="quarter" idx="48" hasCustomPrompt="1"/>
          </p:nvPr>
        </p:nvSpPr>
        <p:spPr>
          <a:xfrm>
            <a:off x="7065567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2" name="Plassholder for tekst 11"/>
          <p:cNvSpPr>
            <a:spLocks noGrp="1"/>
          </p:cNvSpPr>
          <p:nvPr>
            <p:ph type="body" sz="quarter" idx="54" hasCustomPrompt="1"/>
          </p:nvPr>
        </p:nvSpPr>
        <p:spPr>
          <a:xfrm>
            <a:off x="564908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3" name="Plassholder for tekst 11"/>
          <p:cNvSpPr>
            <a:spLocks noGrp="1"/>
          </p:cNvSpPr>
          <p:nvPr>
            <p:ph type="body" sz="quarter" idx="55" hasCustomPrompt="1"/>
          </p:nvPr>
        </p:nvSpPr>
        <p:spPr>
          <a:xfrm>
            <a:off x="2194930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4" name="Plassholder for tekst 11"/>
          <p:cNvSpPr>
            <a:spLocks noGrp="1"/>
          </p:cNvSpPr>
          <p:nvPr>
            <p:ph type="body" sz="quarter" idx="56" hasCustomPrompt="1"/>
          </p:nvPr>
        </p:nvSpPr>
        <p:spPr>
          <a:xfrm>
            <a:off x="3816057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5" name="Plassholder for tekst 11"/>
          <p:cNvSpPr>
            <a:spLocks noGrp="1"/>
          </p:cNvSpPr>
          <p:nvPr>
            <p:ph type="body" sz="quarter" idx="57" hasCustomPrompt="1"/>
          </p:nvPr>
        </p:nvSpPr>
        <p:spPr>
          <a:xfrm>
            <a:off x="5442419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6" name="Plassholder for tekst 11"/>
          <p:cNvSpPr>
            <a:spLocks noGrp="1"/>
          </p:cNvSpPr>
          <p:nvPr>
            <p:ph type="body" sz="quarter" idx="58" hasCustomPrompt="1"/>
          </p:nvPr>
        </p:nvSpPr>
        <p:spPr>
          <a:xfrm>
            <a:off x="7065567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0" name="Rektangel 29"/>
          <p:cNvSpPr/>
          <p:nvPr userDrawn="1"/>
        </p:nvSpPr>
        <p:spPr>
          <a:xfrm>
            <a:off x="571500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ktangel 30"/>
          <p:cNvSpPr/>
          <p:nvPr userDrawn="1"/>
        </p:nvSpPr>
        <p:spPr>
          <a:xfrm>
            <a:off x="2196408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ktangel 31"/>
          <p:cNvSpPr/>
          <p:nvPr userDrawn="1"/>
        </p:nvSpPr>
        <p:spPr>
          <a:xfrm>
            <a:off x="3821316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ktangel 46"/>
          <p:cNvSpPr/>
          <p:nvPr userDrawn="1"/>
        </p:nvSpPr>
        <p:spPr>
          <a:xfrm>
            <a:off x="5446224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ktangel 47"/>
          <p:cNvSpPr/>
          <p:nvPr userDrawn="1"/>
        </p:nvSpPr>
        <p:spPr>
          <a:xfrm>
            <a:off x="7071131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Plassholder for bilde 9"/>
          <p:cNvSpPr>
            <a:spLocks noGrp="1"/>
          </p:cNvSpPr>
          <p:nvPr>
            <p:ph type="pic" sz="quarter" idx="59"/>
          </p:nvPr>
        </p:nvSpPr>
        <p:spPr>
          <a:xfrm>
            <a:off x="7128187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50" name="Plassholder for bilde 9"/>
          <p:cNvSpPr>
            <a:spLocks noGrp="1"/>
          </p:cNvSpPr>
          <p:nvPr>
            <p:ph type="pic" sz="quarter" idx="60"/>
          </p:nvPr>
        </p:nvSpPr>
        <p:spPr>
          <a:xfrm>
            <a:off x="5503280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51" name="Plassholder for bilde 9"/>
          <p:cNvSpPr>
            <a:spLocks noGrp="1"/>
          </p:cNvSpPr>
          <p:nvPr>
            <p:ph type="pic" sz="quarter" idx="61"/>
          </p:nvPr>
        </p:nvSpPr>
        <p:spPr>
          <a:xfrm>
            <a:off x="3878372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52" name="Plassholder for bilde 9"/>
          <p:cNvSpPr>
            <a:spLocks noGrp="1"/>
          </p:cNvSpPr>
          <p:nvPr>
            <p:ph type="pic" sz="quarter" idx="62"/>
          </p:nvPr>
        </p:nvSpPr>
        <p:spPr>
          <a:xfrm>
            <a:off x="2253464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53" name="Plassholder for bilde 9"/>
          <p:cNvSpPr>
            <a:spLocks noGrp="1"/>
          </p:cNvSpPr>
          <p:nvPr>
            <p:ph type="pic" sz="quarter" idx="63"/>
          </p:nvPr>
        </p:nvSpPr>
        <p:spPr>
          <a:xfrm>
            <a:off x="628556" y="2974340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pic>
        <p:nvPicPr>
          <p:cNvPr id="37" name="Bilde 3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B5297F79-5EDE-7840-BEB3-87BD94E32465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lassholder for media 2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inn </a:t>
            </a:r>
            <a:r>
              <a:rPr lang="en-GB" dirty="0" err="1"/>
              <a:t>en</a:t>
            </a:r>
            <a:r>
              <a:rPr lang="en-GB" dirty="0"/>
              <a:t> film</a:t>
            </a: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gradFill>
          <a:gsLst>
            <a:gs pos="0">
              <a:srgbClr val="001935"/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B96AA90D-1229-F442-BBD1-461A2F4B19D5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1347537" y="949324"/>
            <a:ext cx="6448926" cy="334995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Trygghet i det digitale ro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Trygghet i det digitale rom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Vold og overgrep mot ba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5"/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9325"/>
            <a:ext cx="9144000" cy="381793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98208" y="4744419"/>
            <a:ext cx="1146420" cy="133718"/>
          </a:xfrm>
          <a:prstGeom prst="rect">
            <a:avLst/>
          </a:prstGeom>
        </p:spPr>
        <p:txBody>
          <a:bodyPr/>
          <a:lstStyle/>
          <a:p>
            <a:fld id="{786DDFF6-D0C0-5342-9C07-E1B8A38084A3}" type="datetime1">
              <a:rPr lang="nb-NO" smtClean="0"/>
              <a:t>28.08.2019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4628" y="4744420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2723566" y="1789384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2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544163" y="1789384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28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2723566" y="1296590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29" name="Plassholder for tekst 11"/>
          <p:cNvSpPr>
            <a:spLocks noGrp="1"/>
          </p:cNvSpPr>
          <p:nvPr>
            <p:ph type="body" sz="quarter" idx="16" hasCustomPrompt="1"/>
          </p:nvPr>
        </p:nvSpPr>
        <p:spPr>
          <a:xfrm>
            <a:off x="3544163" y="1296590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3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2723566" y="2774970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31" name="Plassholder for tekst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44163" y="2774970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32" name="Plassholder f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2723566" y="2282177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20" hasCustomPrompt="1"/>
          </p:nvPr>
        </p:nvSpPr>
        <p:spPr>
          <a:xfrm>
            <a:off x="3544163" y="2282177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34" name="Plassholder for tekst 2"/>
          <p:cNvSpPr>
            <a:spLocks noGrp="1"/>
          </p:cNvSpPr>
          <p:nvPr>
            <p:ph type="body" sz="quarter" idx="21" hasCustomPrompt="1"/>
          </p:nvPr>
        </p:nvSpPr>
        <p:spPr>
          <a:xfrm>
            <a:off x="2723566" y="3760557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3544163" y="3760557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36" name="Plassholder for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2723566" y="3267763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37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3544163" y="3267763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2723566" y="4253351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 hasCustomPrompt="1"/>
          </p:nvPr>
        </p:nvSpPr>
        <p:spPr>
          <a:xfrm>
            <a:off x="3544163" y="4253351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1500" y="865064"/>
            <a:ext cx="8001000" cy="579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1500" y="1532126"/>
            <a:ext cx="8001000" cy="3235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</a:t>
            </a:r>
            <a:r>
              <a:rPr lang="en-US" noProof="0" dirty="0" err="1"/>
              <a:t>tekststiler</a:t>
            </a:r>
            <a:r>
              <a:rPr lang="nb-NO" dirty="0"/>
              <a:t>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1500" y="4889096"/>
            <a:ext cx="6463338" cy="1337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GB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034838" y="4889094"/>
            <a:ext cx="1146420" cy="13371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5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71CF5760-0137-4D42-83E3-B092B0912E30}" type="datetime1">
              <a:rPr lang="nb-NO" smtClean="0"/>
              <a:t>28.08.2019</a:t>
            </a:fld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69599" y="187806"/>
            <a:ext cx="1029490" cy="2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3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86" r:id="rId2"/>
    <p:sldLayoutId id="2147483785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40" r:id="rId9"/>
    <p:sldLayoutId id="2147483776" r:id="rId10"/>
    <p:sldLayoutId id="2147483720" r:id="rId11"/>
    <p:sldLayoutId id="2147483732" r:id="rId12"/>
    <p:sldLayoutId id="2147483725" r:id="rId13"/>
    <p:sldLayoutId id="2147483742" r:id="rId14"/>
    <p:sldLayoutId id="2147483726" r:id="rId15"/>
    <p:sldLayoutId id="2147483743" r:id="rId16"/>
    <p:sldLayoutId id="2147483727" r:id="rId17"/>
    <p:sldLayoutId id="2147483744" r:id="rId18"/>
    <p:sldLayoutId id="2147483724" r:id="rId19"/>
    <p:sldLayoutId id="2147483783" r:id="rId20"/>
    <p:sldLayoutId id="2147483784" r:id="rId21"/>
    <p:sldLayoutId id="2147483728" r:id="rId22"/>
    <p:sldLayoutId id="2147483745" r:id="rId23"/>
    <p:sldLayoutId id="2147483729" r:id="rId24"/>
    <p:sldLayoutId id="2147483746" r:id="rId25"/>
    <p:sldLayoutId id="2147483766" r:id="rId26"/>
    <p:sldLayoutId id="2147483767" r:id="rId27"/>
    <p:sldLayoutId id="2147483777" r:id="rId28"/>
    <p:sldLayoutId id="2147483757" r:id="rId29"/>
    <p:sldLayoutId id="2147483768" r:id="rId30"/>
    <p:sldLayoutId id="2147483778" r:id="rId31"/>
    <p:sldLayoutId id="2147483758" r:id="rId32"/>
    <p:sldLayoutId id="2147483762" r:id="rId33"/>
    <p:sldLayoutId id="2147483779" r:id="rId34"/>
    <p:sldLayoutId id="2147483763" r:id="rId35"/>
    <p:sldLayoutId id="2147483774" r:id="rId36"/>
    <p:sldLayoutId id="2147483780" r:id="rId37"/>
    <p:sldLayoutId id="2147483775" r:id="rId38"/>
    <p:sldLayoutId id="2147483747" r:id="rId39"/>
    <p:sldLayoutId id="2147483752" r:id="rId40"/>
    <p:sldLayoutId id="2147483748" r:id="rId41"/>
    <p:sldLayoutId id="2147483753" r:id="rId42"/>
    <p:sldLayoutId id="2147483749" r:id="rId43"/>
    <p:sldLayoutId id="2147483754" r:id="rId44"/>
    <p:sldLayoutId id="2147483750" r:id="rId45"/>
    <p:sldLayoutId id="2147483755" r:id="rId46"/>
    <p:sldLayoutId id="2147483751" r:id="rId47"/>
    <p:sldLayoutId id="2147483756" r:id="rId48"/>
    <p:sldLayoutId id="2147483730" r:id="rId49"/>
    <p:sldLayoutId id="2147483781" r:id="rId50"/>
    <p:sldLayoutId id="2147483731" r:id="rId51"/>
    <p:sldLayoutId id="2147483782" r:id="rId52"/>
    <p:sldLayoutId id="2147483772" r:id="rId53"/>
    <p:sldLayoutId id="2147483735" r:id="rId5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17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500"/>
        </a:spcBef>
        <a:buFont typeface="Cambria" charset="0"/>
        <a:buChar char="−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500"/>
        </a:spcBef>
        <a:buFont typeface="LucidaGrande" charset="0"/>
        <a:buChar char="◦"/>
        <a:defRPr sz="1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612000" indent="-108000" algn="l" defTabSz="914400" rtl="0" eaLnBrk="1" latinLnBrk="0" hangingPunct="1">
        <a:lnSpc>
          <a:spcPct val="100000"/>
        </a:lnSpc>
        <a:spcBef>
          <a:spcPts val="500"/>
        </a:spcBef>
        <a:buFont typeface="LucidaGrande" charset="0"/>
        <a:buChar char="⁄"/>
        <a:defRPr sz="1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720000" indent="-108000" algn="l" defTabSz="914400" rtl="0" eaLnBrk="1" latinLnBrk="0" hangingPunct="1">
        <a:lnSpc>
          <a:spcPct val="100000"/>
        </a:lnSpc>
        <a:spcBef>
          <a:spcPts val="500"/>
        </a:spcBef>
        <a:buFont typeface="ArialUnicodeMS" charset="0"/>
        <a:buChar char="‣"/>
        <a:defRPr sz="1300" i="1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003" userDrawn="1">
          <p15:clr>
            <a:srgbClr val="F26B43"/>
          </p15:clr>
        </p15:guide>
        <p15:guide id="4" pos="360" userDrawn="1">
          <p15:clr>
            <a:srgbClr val="F26B43"/>
          </p15:clr>
        </p15:guide>
        <p15:guide id="5" pos="5400" userDrawn="1">
          <p15:clr>
            <a:srgbClr val="F26B43"/>
          </p15:clr>
        </p15:guide>
        <p15:guide id="6" orient="horz" pos="598" userDrawn="1">
          <p15:clr>
            <a:srgbClr val="F26B43"/>
          </p15:clr>
        </p15:guide>
        <p15:guide id="7" pos="2989" userDrawn="1">
          <p15:clr>
            <a:srgbClr val="F26B43"/>
          </p15:clr>
        </p15:guide>
        <p15:guide id="8" pos="27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457450" y="1206630"/>
            <a:ext cx="6115051" cy="1124251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SAMHANDLINGSKONFERANSEN 2019</a:t>
            </a:r>
            <a:endParaRPr lang="en-GB" sz="2400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2926080" y="2490382"/>
            <a:ext cx="5646421" cy="1241425"/>
          </a:xfrm>
        </p:spPr>
        <p:txBody>
          <a:bodyPr/>
          <a:lstStyle/>
          <a:p>
            <a:r>
              <a:rPr lang="en-GB" dirty="0" err="1" smtClean="0"/>
              <a:t>Politioverbetjent</a:t>
            </a:r>
            <a:r>
              <a:rPr lang="en-GB" dirty="0" smtClean="0"/>
              <a:t> Kjetil Østrått</a:t>
            </a:r>
          </a:p>
          <a:p>
            <a:r>
              <a:rPr lang="en-GB" dirty="0" err="1" smtClean="0"/>
              <a:t>Innsatsleder</a:t>
            </a:r>
            <a:endParaRPr lang="en-GB" dirty="0" smtClean="0"/>
          </a:p>
          <a:p>
            <a:r>
              <a:rPr lang="en-GB" dirty="0" smtClean="0"/>
              <a:t>Sør-Vest </a:t>
            </a:r>
            <a:r>
              <a:rPr lang="en-GB" dirty="0" err="1" smtClean="0"/>
              <a:t>politidistrikt</a:t>
            </a:r>
            <a:endParaRPr lang="en-GB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65993" y="4889096"/>
            <a:ext cx="6463338" cy="133717"/>
          </a:xfrm>
        </p:spPr>
        <p:txBody>
          <a:bodyPr/>
          <a:lstStyle/>
          <a:p>
            <a:r>
              <a:rPr lang="en-GB" dirty="0"/>
              <a:t>SAMHANDLINGSKONFERANSEN 2019</a:t>
            </a:r>
          </a:p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1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/>
            </a:gs>
            <a:gs pos="3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14D7-2E9C-D941-BAC6-AB3537903D08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SAMHANDLINGSKONFERANSEN 2019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968581" y="535827"/>
            <a:ext cx="5294201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IKKE BEVÆPNING PÅ OPPDRAGET: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968581" y="1502645"/>
            <a:ext cx="6062996" cy="1576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Helse fram til stedet med politiet skjult i bakgrunn?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Helse fram til stedet sammen med politiet?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Politiet fram til stedet med helse i bakgrunnen?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Politiet fram til stedet med helse avventende på sikkert sted?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Avgjørelse av hvem som har dialog med pasienten på stedet i initialfasen.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75000"/>
              </a:schemeClr>
            </a:gs>
            <a:gs pos="3000">
              <a:schemeClr val="tx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14D7-2E9C-D941-BAC6-AB3537903D08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SAMHANDLINGSKONFERANSEN 2019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770558" y="1042532"/>
            <a:ext cx="6045524" cy="306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Vurdere bruk av beskyttelsesutstyr for tjenestepersonell: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Bruk av skjold?</a:t>
            </a:r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Bruk av pepperspray?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Bruk av gassvåpen?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Bruk av elektrosjokkvåpen?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Bruk av våpen?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38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40000"/>
                <a:lumOff val="60000"/>
              </a:schemeClr>
            </a:gs>
            <a:gs pos="3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14D7-2E9C-D941-BAC6-AB3537903D08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SAMHANDLINGSKONFERANSEN 2019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566711" y="1211434"/>
            <a:ext cx="5993106" cy="182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Kontakt med pasient / ikke kontakt med pasient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Pasient åpner døren, kommer 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Pasient åpner døren men vil / tør ikke å komme 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Pasient er inne, døren er åpen.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Pasient er inne, døren er låst.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Vet ikke om pasienten er hjemme, døren er låst.</a:t>
            </a:r>
          </a:p>
        </p:txBody>
      </p:sp>
    </p:spTree>
    <p:extLst>
      <p:ext uri="{BB962C8B-B14F-4D97-AF65-F5344CB8AC3E}">
        <p14:creationId xmlns:p14="http://schemas.microsoft.com/office/powerpoint/2010/main" val="7587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20000"/>
                <a:lumOff val="80000"/>
              </a:schemeClr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14D7-2E9C-D941-BAC6-AB3537903D08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SAMHANDLINGSKONFERANSEN 2019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822976" y="1525941"/>
            <a:ext cx="6156183" cy="207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Åpning av dør ved bruk av makt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Politiet bistår helsevesenet, helse vil få regningen.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Helse må avgjøre om oppdraget er av en slik karakter at døren </a:t>
            </a:r>
            <a:r>
              <a:rPr lang="nb-NO" dirty="0" err="1" smtClean="0">
                <a:solidFill>
                  <a:schemeClr val="bg1"/>
                </a:solidFill>
              </a:rPr>
              <a:t>evt</a:t>
            </a:r>
            <a:r>
              <a:rPr lang="nb-NO" dirty="0" smtClean="0">
                <a:solidFill>
                  <a:schemeClr val="bg1"/>
                </a:solidFill>
              </a:rPr>
              <a:t> må brytes opp.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Gjøres så skånsomt som mulig, slik at skade som oppstår blir holdt på et minimum.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Tid til å vente på låsesmed?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14D7-2E9C-D941-BAC6-AB3537903D08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5462" y="515815"/>
            <a:ext cx="7373815" cy="207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TRANSPORT AV PASIENTEN:</a:t>
            </a:r>
          </a:p>
          <a:p>
            <a:pPr algn="ctr"/>
            <a:endParaRPr lang="nb-NO" dirty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Politiets klare oppfatning er at en pasient i utgangspunktet skal transporteres i ambulanse dersom vedkommende ikke er i stand til å reise til behandlingssted selv.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Politiet skal kun transportere pasienter som åpenbart ikke kan transporteres </a:t>
            </a:r>
            <a:r>
              <a:rPr lang="nb-NO" smtClean="0">
                <a:solidFill>
                  <a:schemeClr val="bg1"/>
                </a:solidFill>
              </a:rPr>
              <a:t>i ambulanse.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68906" y="1206630"/>
            <a:ext cx="5603595" cy="112425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Transport av psykisk syke pasienter sett fra politiets ståsted.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SAMHANDLINGSKONFERANSEN 2019</a:t>
            </a:r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7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SAMHANDLINGSKONFERANSEN 2019</a:t>
            </a:r>
          </a:p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383175" y="1145894"/>
            <a:ext cx="6047772" cy="1576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Case: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Melding fra operasjonssentralen: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Anmodning fra lege på LV om bistand til kontroll av pasient som er suicidal, og truer med å bruke kniv mot seg selv.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Svarer ikke når legen ringer pasienten opp igjen.</a:t>
            </a:r>
          </a:p>
          <a:p>
            <a:endParaRPr lang="nb-NO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SAMHANDLINGSKONFERANSEN 2019</a:t>
            </a:r>
          </a:p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29051" r="44247" b="16216"/>
          <a:stretch/>
        </p:blipFill>
        <p:spPr bwMode="auto">
          <a:xfrm>
            <a:off x="0" y="806504"/>
            <a:ext cx="5301205" cy="396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3188825" y="1516284"/>
            <a:ext cx="5383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INNSATSLEDERENS VURDERINGER / GJØREMÅL</a:t>
            </a:r>
            <a:endParaRPr lang="nb-N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860157" y="897039"/>
            <a:ext cx="4712344" cy="509286"/>
          </a:xfrm>
        </p:spPr>
        <p:txBody>
          <a:bodyPr>
            <a:normAutofit/>
          </a:bodyPr>
          <a:lstStyle/>
          <a:p>
            <a:r>
              <a:rPr lang="nb-NO" sz="2800" dirty="0" smtClean="0"/>
              <a:t>På vei til oppmøtested:</a:t>
            </a:r>
            <a:endParaRPr lang="nb-NO" sz="2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565003" y="1527858"/>
            <a:ext cx="5007498" cy="22039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Opprette kontakt med ambulanse / helsepersonell i BAPS / HELSE(H-HST-POL)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Vurdere og bestemme sikkert oppmøtested.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SAMHANDLINGSKONFERANSEN 2019</a:t>
            </a:r>
          </a:p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3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SAMHANDLINGSKONFERANSEN 2019</a:t>
            </a:r>
          </a:p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40218" r="49790" b="26407"/>
          <a:stretch/>
        </p:blipFill>
        <p:spPr bwMode="auto">
          <a:xfrm>
            <a:off x="0" y="787818"/>
            <a:ext cx="6983900" cy="39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1019236" y="1054181"/>
            <a:ext cx="580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 smtClean="0">
                <a:solidFill>
                  <a:schemeClr val="bg1"/>
                </a:solidFill>
              </a:rPr>
              <a:t>SIKKERT OPPMØTESTED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7145215" y="1377346"/>
            <a:ext cx="14272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chemeClr val="bg1"/>
                </a:solidFill>
              </a:rPr>
              <a:t>Sikkert oppmøtested er et sted i nærheten av hendelse, der mannskaper fra nødetatene kan møtes i innledningen av et oppdrag, uten at de blir utsatt for fare.</a:t>
            </a:r>
            <a:endParaRPr lang="nb-N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8A2-C331-4249-8A67-6DC081A07270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SAMHANDLINGSKONFERANSEN 2019</a:t>
            </a:r>
          </a:p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kstSylinder 6"/>
          <p:cNvSpPr txBox="1"/>
          <p:nvPr/>
        </p:nvSpPr>
        <p:spPr>
          <a:xfrm>
            <a:off x="815389" y="1141544"/>
            <a:ext cx="7542343" cy="306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OPPRETTE KONTAKT MED IL HELSE.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FORTRINNSVIS I SAMARBEID MED IL HELSE, PLANLEGGE UTFØRELSE AV OPPDRAGET.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SØRGE FOR AT DE MANNSKAPENE SOM SKAL DELTA I OPPDRAGET HAR FELLES SITUASJONSFORSTÅELSE.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DERSOM MULIG, FÅ OPPDATERT INFORMASJON OM PASIENTENS SINNSTILSTAND.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UT I FRA OPPLYSNINGENE SOM FORELIGGER, AVGJØRE TILNÆRMINGEN TIL PASIENTEN.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PLANLEGGING AV OPPDRAGET OG TILNÆRMINGEN TIL OPPDRAGET FOR Å UNNGÅ SKADER PÅ EGNE MANNSKAPER, ANDRE INVOLVERTE MANNSKAPER OG PASIENTEN.</a:t>
            </a:r>
          </a:p>
        </p:txBody>
      </p:sp>
    </p:spTree>
    <p:extLst>
      <p:ext uri="{BB962C8B-B14F-4D97-AF65-F5344CB8AC3E}">
        <p14:creationId xmlns:p14="http://schemas.microsoft.com/office/powerpoint/2010/main" val="4585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14D7-2E9C-D941-BAC6-AB3537903D08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SAMHANDLINGSKONFERANSEN 2019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467708" y="656492"/>
            <a:ext cx="5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bg1"/>
                </a:solidFill>
              </a:rPr>
              <a:t>POLITIETS MAKTPYRAMIDE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45157" r="30137" b="19634"/>
          <a:stretch/>
        </p:blipFill>
        <p:spPr bwMode="auto">
          <a:xfrm>
            <a:off x="1635370" y="1293210"/>
            <a:ext cx="6453553" cy="332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14D7-2E9C-D941-BAC6-AB3537903D08}" type="datetime1">
              <a:rPr lang="nb-NO" smtClean="0"/>
              <a:t>28.08.2019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SAMHANDLINGSKONFERANSEN 2019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234731" y="1345391"/>
            <a:ext cx="6488163" cy="25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VURDERING ANGÅENDE BEVÆPNING / IKKE BEVÆPNING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Vurdere om man skal be om bevæpning på oppdraget eller ikke, dersom bevæpning ikke allerede er gitt av operasjonsleder.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Viktig med gode, oppdaterte opplysninger om pasienten, slik at Operasjonsleder blir gitt et best mulig grunnlag for å fatte beslutninger om bevæpning / ikke bevæpning.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Politiet har personell med utdanning i, og erfaring med forhandling.</a:t>
            </a:r>
          </a:p>
          <a:p>
            <a:r>
              <a:rPr lang="nb-NO" dirty="0"/>
              <a:t>	</a:t>
            </a:r>
            <a:r>
              <a:rPr lang="nb-NO" dirty="0" smtClean="0"/>
              <a:t>Kriseforhandlertjenesten (KFT)</a:t>
            </a:r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41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l_Sør-Vest Politidistrikt_norsk">
  <a:themeElements>
    <a:clrScheme name="Custom 1">
      <a:dk1>
        <a:sysClr val="windowText" lastClr="000000"/>
      </a:dk1>
      <a:lt1>
        <a:sysClr val="window" lastClr="FFFFFF"/>
      </a:lt1>
      <a:dk2>
        <a:srgbClr val="3676BB"/>
      </a:dk2>
      <a:lt2>
        <a:srgbClr val="E7E6E6"/>
      </a:lt2>
      <a:accent1>
        <a:srgbClr val="3676BB"/>
      </a:accent1>
      <a:accent2>
        <a:srgbClr val="FFE400"/>
      </a:accent2>
      <a:accent3>
        <a:srgbClr val="727171"/>
      </a:accent3>
      <a:accent4>
        <a:srgbClr val="009DE0"/>
      </a:accent4>
      <a:accent5>
        <a:srgbClr val="C9DBF2"/>
      </a:accent5>
      <a:accent6>
        <a:srgbClr val="204770"/>
      </a:accent6>
      <a:hlink>
        <a:srgbClr val="0563C1"/>
      </a:hlink>
      <a:folHlink>
        <a:srgbClr val="954F72"/>
      </a:folHlink>
    </a:clrScheme>
    <a:fontScheme name="Custom 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_S¢r-Vest Politidistrikt_norsk.pptx" id="{0E8494E0-EF24-4794-9F4B-3FAA376677ED}" vid="{9B16B4F5-25A7-4C1C-9C63-B2622694C3BD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CF08350198454D94B20A8E10171C49" ma:contentTypeVersion="24" ma:contentTypeDescription="Opprett et nytt dokument." ma:contentTypeScope="" ma:versionID="cb40c20d5d9b6c64f56e344a7d7e74e8">
  <xsd:schema xmlns:xsd="http://www.w3.org/2001/XMLSchema" xmlns:xs="http://www.w3.org/2001/XMLSchema" xmlns:p="http://schemas.microsoft.com/office/2006/metadata/properties" xmlns:ns1="http://schemas.microsoft.com/sharepoint/v3" xmlns:ns2="ed9703dc-ef0b-4fcf-b741-7cc41878bd61" targetNamespace="http://schemas.microsoft.com/office/2006/metadata/properties" ma:root="true" ma:fieldsID="94b0d763d24caa33fc7928bc62b4abac" ns1:_="" ns2:_="">
    <xsd:import namespace="http://schemas.microsoft.com/sharepoint/v3"/>
    <xsd:import namespace="ed9703dc-ef0b-4fcf-b741-7cc41878bd6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03dc-ef0b-4fcf-b741-7cc41878bd6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24a585c-7ab9-4d2e-a6c2-97a6a586d433}" ma:internalName="TaxCatchAll" ma:showField="CatchAllData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24a585c-7ab9-4d2e-a6c2-97a6a586d433}" ma:internalName="TaxCatchAllLabel" ma:readOnly="true" ma:showField="CatchAllDataLabel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ed9703dc-ef0b-4fcf-b741-7cc41878bd61">
      <Terms xmlns="http://schemas.microsoft.com/office/infopath/2007/PartnerControls"/>
    </TaxKeywordTaxHTField>
    <FNSPRollUpIngress xmlns="ed9703dc-ef0b-4fcf-b741-7cc41878bd61" xsi:nil="true"/>
    <PublishingExpirationDate xmlns="http://schemas.microsoft.com/sharepoint/v3" xsi:nil="true"/>
    <PublishingStartDate xmlns="http://schemas.microsoft.com/sharepoint/v3" xsi:nil="true"/>
    <TaxCatchAll xmlns="ed9703dc-ef0b-4fcf-b741-7cc41878bd61"/>
  </documentManagement>
</p:properties>
</file>

<file path=customXml/itemProps1.xml><?xml version="1.0" encoding="utf-8"?>
<ds:datastoreItem xmlns:ds="http://schemas.openxmlformats.org/officeDocument/2006/customXml" ds:itemID="{440D89F9-5787-48A4-BE45-C9C2D5D4ED73}"/>
</file>

<file path=customXml/itemProps2.xml><?xml version="1.0" encoding="utf-8"?>
<ds:datastoreItem xmlns:ds="http://schemas.openxmlformats.org/officeDocument/2006/customXml" ds:itemID="{BC03CFCA-D31B-49F5-9668-83317D29EEA0}"/>
</file>

<file path=customXml/itemProps3.xml><?xml version="1.0" encoding="utf-8"?>
<ds:datastoreItem xmlns:ds="http://schemas.openxmlformats.org/officeDocument/2006/customXml" ds:itemID="{329B5219-9F0F-4583-AC76-07D9C2192497}"/>
</file>

<file path=docProps/app.xml><?xml version="1.0" encoding="utf-8"?>
<Properties xmlns="http://schemas.openxmlformats.org/officeDocument/2006/extended-properties" xmlns:vt="http://schemas.openxmlformats.org/officeDocument/2006/docPropsVTypes">
  <Template>Mal_Sør-Vest Politidistrikt_norsk</Template>
  <TotalTime>382</TotalTime>
  <Words>565</Words>
  <Application>Microsoft Office PowerPoint</Application>
  <PresentationFormat>Skjermfremvisning (16:9)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ArialUnicodeMS</vt:lpstr>
      <vt:lpstr>Cambria</vt:lpstr>
      <vt:lpstr>LucidaGrande</vt:lpstr>
      <vt:lpstr>Verdana</vt:lpstr>
      <vt:lpstr>Mal_Sør-Vest Politidistrikt_norsk</vt:lpstr>
      <vt:lpstr>SAMHANDLINGSKONFERANSEN 2019</vt:lpstr>
      <vt:lpstr>Transport av psykisk syke pasienter sett fra politiets ståsted.</vt:lpstr>
      <vt:lpstr>PowerPoint-presentasjon</vt:lpstr>
      <vt:lpstr>PowerPoint-presentasjon</vt:lpstr>
      <vt:lpstr>På vei til oppmøtested: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Politiet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SAMHANDLINGSKONFERANSEN 2019</dc:title>
  <dc:creator>Kjetil Østrått</dc:creator>
  <cp:keywords>_£Bilde</cp:keywords>
  <dc:description>Dev by addpoint.no</dc:description>
  <cp:lastModifiedBy>Aida Jane Naqasha</cp:lastModifiedBy>
  <cp:revision>24</cp:revision>
  <cp:lastPrinted>2018-04-24T12:44:45Z</cp:lastPrinted>
  <dcterms:created xsi:type="dcterms:W3CDTF">2019-07-30T06:26:28Z</dcterms:created>
  <dcterms:modified xsi:type="dcterms:W3CDTF">2019-08-28T11:36:37Z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  <property fmtid="{D5CDD505-2E9C-101B-9397-08002B2CF9AE}" pid="3" name="ContentTypeId">
    <vt:lpwstr>0x010100B8CF08350198454D94B20A8E10171C49</vt:lpwstr>
  </property>
</Properties>
</file>