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8" r:id="rId1"/>
  </p:sldMasterIdLst>
  <p:notesMasterIdLst>
    <p:notesMasterId r:id="rId6"/>
  </p:notesMasterIdLst>
  <p:handoutMasterIdLst>
    <p:handoutMasterId r:id="rId7"/>
  </p:handoutMasterIdLst>
  <p:sldIdLst>
    <p:sldId id="429" r:id="rId2"/>
    <p:sldId id="446" r:id="rId3"/>
    <p:sldId id="430" r:id="rId4"/>
    <p:sldId id="431" r:id="rId5"/>
  </p:sldIdLst>
  <p:sldSz cx="9144000" cy="5143500" type="screen16x9"/>
  <p:notesSz cx="6808788" cy="9940925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367314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34629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101943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69258" algn="l" rtl="0" fontAlgn="base">
      <a:spcBef>
        <a:spcPct val="0"/>
      </a:spcBef>
      <a:spcAft>
        <a:spcPct val="0"/>
      </a:spcAft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836572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203887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2571201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2938516" algn="l" defTabSz="734629" rtl="0" eaLnBrk="1" latinLnBrk="0" hangingPunct="1">
      <a:defRPr sz="1607"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2D4C"/>
    <a:srgbClr val="0C2B49"/>
    <a:srgbClr val="001935"/>
    <a:srgbClr val="1B3A75"/>
    <a:srgbClr val="B2D5FF"/>
    <a:srgbClr val="ECECEC"/>
    <a:srgbClr val="C9DBF2"/>
    <a:srgbClr val="009DE0"/>
    <a:srgbClr val="727171"/>
    <a:srgbClr val="FFE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- aks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iddels stil 1 - aks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iddels sti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Middels stil 2 - aks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15"/>
  </p:normalViewPr>
  <p:slideViewPr>
    <p:cSldViewPr snapToGrid="0" snapToObjects="1">
      <p:cViewPr varScale="1">
        <p:scale>
          <a:sx n="129" d="100"/>
          <a:sy n="129" d="100"/>
        </p:scale>
        <p:origin x="115" y="187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6" d="100"/>
          <a:sy n="96" d="100"/>
        </p:scale>
        <p:origin x="35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b-NO" altLang="nb-NO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b-NO" altLang="nb-NO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7C0D8AD-5F06-BB40-8E5F-3E50625FAE98}" type="slidenum">
              <a:rPr lang="nb-NO" altLang="nb-NO"/>
              <a:pPr/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1121297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737" y="0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nb-NO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6125"/>
            <a:ext cx="6624638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879" y="4721940"/>
            <a:ext cx="5447030" cy="4473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b-NO"/>
              <a:t>Click to edit Master text styles</a:t>
            </a:r>
          </a:p>
          <a:p>
            <a:pPr lvl="1"/>
            <a:r>
              <a:rPr lang="en-US" altLang="nb-NO"/>
              <a:t>Second level</a:t>
            </a:r>
          </a:p>
          <a:p>
            <a:pPr lvl="2"/>
            <a:r>
              <a:rPr lang="en-US" altLang="nb-NO"/>
              <a:t>Third level</a:t>
            </a:r>
          </a:p>
          <a:p>
            <a:pPr lvl="3"/>
            <a:r>
              <a:rPr lang="en-US" altLang="nb-NO"/>
              <a:t>Fourth level</a:t>
            </a:r>
          </a:p>
          <a:p>
            <a:pPr lvl="4"/>
            <a:r>
              <a:rPr lang="en-US" altLang="nb-NO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nb-NO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737" y="9442154"/>
            <a:ext cx="2950475" cy="497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DC65D36-F373-8C4B-BC4D-E73737125000}" type="slidenum">
              <a:rPr lang="en-US" altLang="nb-NO"/>
              <a:pPr/>
              <a:t>‹#›</a:t>
            </a:fld>
            <a:endParaRPr lang="en-US" altLang="nb-NO"/>
          </a:p>
        </p:txBody>
      </p:sp>
    </p:spTree>
    <p:extLst>
      <p:ext uri="{BB962C8B-B14F-4D97-AF65-F5344CB8AC3E}">
        <p14:creationId xmlns:p14="http://schemas.microsoft.com/office/powerpoint/2010/main" val="4327656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367314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734629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101943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469258" algn="l" rtl="0" fontAlgn="base">
      <a:spcBef>
        <a:spcPct val="30000"/>
      </a:spcBef>
      <a:spcAft>
        <a:spcPct val="0"/>
      </a:spcAft>
      <a:defRPr sz="964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1836572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6pPr>
    <a:lvl7pPr marL="2203887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7pPr>
    <a:lvl8pPr marL="2571201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8pPr>
    <a:lvl9pPr marL="2938516" algn="l" defTabSz="734629" rtl="0" eaLnBrk="1" latinLnBrk="0" hangingPunct="1">
      <a:defRPr sz="96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700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  <p:sp>
        <p:nvSpPr>
          <p:cNvPr id="14" name="Date Placeholder 13">
            <a:extLst>
              <a:ext uri="{FF2B5EF4-FFF2-40B4-BE49-F238E27FC236}">
                <a16:creationId xmlns="" xmlns:a16="http://schemas.microsoft.com/office/drawing/2014/main" id="{516CCC31-F45B-4BAF-B7E4-45C47055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5760-0137-4D42-83E3-B092B0912E3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="" xmlns:a16="http://schemas.microsoft.com/office/drawing/2014/main" id="{04F9F1F9-1D0F-42F5-9CB5-2C6D1EE8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="" xmlns:a16="http://schemas.microsoft.com/office/drawing/2014/main" id="{C784A75E-6F5D-4643-930C-F60B8BDD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209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eark tem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3000">
              <a:schemeClr val="accent5"/>
            </a:gs>
            <a:gs pos="100000">
              <a:schemeClr val="accent1">
                <a:lumMod val="30000"/>
                <a:lumOff val="70000"/>
              </a:schemeClr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49325"/>
            <a:ext cx="9144000" cy="3817938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786DDFF6-D0C0-5342-9C07-E1B8A38084A3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509453" y="1477572"/>
            <a:ext cx="1292672" cy="1077753"/>
          </a:xfrm>
        </p:spPr>
        <p:txBody>
          <a:bodyPr>
            <a:noAutofit/>
          </a:bodyPr>
          <a:lstStyle>
            <a:lvl1pPr marL="0" indent="0" algn="r">
              <a:buNone/>
              <a:defRPr sz="4600" b="1"/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2608951" y="1789205"/>
            <a:ext cx="5963550" cy="2280131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Skilleark – rediger for å legge til tekst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F6489F4D-3122-CE43-9074-E640CA6A0496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4135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1DB581B-7A89-224E-B5BF-B407BE4E97B8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o-spalt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8F6A21A9-45B4-9D45-A92E-FBC832185E8C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3"/>
          </p:nvPr>
        </p:nvSpPr>
        <p:spPr>
          <a:xfrm>
            <a:off x="4745038" y="1532125"/>
            <a:ext cx="3827462" cy="323513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o-spalt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3C93D5B-0C42-EE4C-9A9C-B6F0F19EE7B7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3"/>
          </p:nvPr>
        </p:nvSpPr>
        <p:spPr>
          <a:xfrm>
            <a:off x="4745038" y="1532125"/>
            <a:ext cx="3827462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44EF6512-87DF-D54A-9352-2A01257172D0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A7980E2B-656F-3F41-94C7-433D7EBCD1D4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71E0CC2-EBE0-7844-AB9B-F3F568C46B53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6A14D7-2E9C-D941-BAC6-AB3537903D08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" y="947738"/>
            <a:ext cx="9143999" cy="3819525"/>
          </a:xfrm>
          <a:prstGeom prst="rect">
            <a:avLst/>
          </a:prstGeom>
          <a:solidFill>
            <a:schemeClr val="bg2"/>
          </a:solidFill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-1" y="947737"/>
            <a:ext cx="9144001" cy="3819525"/>
          </a:xfrm>
          <a:prstGeom prst="rect">
            <a:avLst/>
          </a:prstGeom>
          <a:solidFill>
            <a:srgbClr val="001935">
              <a:alpha val="71000"/>
            </a:srgbClr>
          </a:solidFill>
        </p:spPr>
        <p:txBody>
          <a:bodyPr wrap="square" tIns="360000" bIns="360000" anchor="ctr">
            <a:noAutofit/>
          </a:bodyPr>
          <a:lstStyle>
            <a:lvl1pPr algn="ctr">
              <a:defRPr sz="2000" b="0" baseline="0">
                <a:solidFill>
                  <a:schemeClr val="bg1"/>
                </a:solidFill>
              </a:defRPr>
            </a:lvl1pPr>
          </a:lstStyle>
          <a:p>
            <a:r>
              <a:rPr lang="nb-NO" noProof="0" dirty="0"/>
              <a:t>Rediger for å legge til tekst</a:t>
            </a:r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E3ABFE5D-9726-B949-A15B-D5908829121C}" type="datetime1">
              <a:rPr lang="nb-NO" smtClean="0"/>
              <a:t>28.08.2019</a:t>
            </a:fld>
            <a:endParaRPr lang="en-GB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ilgjengelige polititjenes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E3ABFE5D-9726-B949-A15B-D5908829121C}" type="datetime1">
              <a:rPr lang="nb-NO" smtClean="0"/>
              <a:t>28.08.2019</a:t>
            </a:fld>
            <a:endParaRPr lang="en-GB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3" hasCustomPrompt="1"/>
          </p:nvPr>
        </p:nvSpPr>
        <p:spPr>
          <a:xfrm>
            <a:off x="1422400" y="949325"/>
            <a:ext cx="6299200" cy="2220913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</a:lstStyle>
          <a:p>
            <a:pPr lvl="0"/>
            <a:r>
              <a:rPr lang="nb-NO" dirty="0"/>
              <a:t>«Rediger for å legge til sitat»</a:t>
            </a:r>
            <a:endParaRPr lang="en-GB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4" hasCustomPrompt="1"/>
          </p:nvPr>
        </p:nvSpPr>
        <p:spPr>
          <a:xfrm>
            <a:off x="1371846" y="3387952"/>
            <a:ext cx="6400310" cy="1037999"/>
          </a:xfrm>
        </p:spPr>
        <p:txBody>
          <a:bodyPr>
            <a:normAutofit/>
          </a:bodyPr>
          <a:lstStyle>
            <a:lvl1pPr marL="0" indent="0" algn="ctr">
              <a:buNone/>
              <a:defRPr sz="1100"/>
            </a:lvl1pPr>
          </a:lstStyle>
          <a:p>
            <a:pPr lvl="0"/>
            <a:r>
              <a:rPr lang="nb-NO" dirty="0"/>
              <a:t>Rediger for å legge kilde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t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ABFE5D-9726-B949-A15B-D5908829121C}" type="datetime1">
              <a:rPr lang="nb-NO" smtClean="0"/>
              <a:pPr/>
              <a:t>28.08.2019</a:t>
            </a:fld>
            <a:endParaRPr lang="en-GB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13" hasCustomPrompt="1"/>
          </p:nvPr>
        </p:nvSpPr>
        <p:spPr>
          <a:xfrm>
            <a:off x="1422400" y="949325"/>
            <a:ext cx="6299200" cy="2220913"/>
          </a:xfrm>
        </p:spPr>
        <p:txBody>
          <a:bodyPr anchor="b" anchorCtr="0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«Rediger for å legge til sitat»</a:t>
            </a:r>
            <a:endParaRPr lang="en-GB" dirty="0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14" hasCustomPrompt="1"/>
          </p:nvPr>
        </p:nvSpPr>
        <p:spPr>
          <a:xfrm>
            <a:off x="1371846" y="3387952"/>
            <a:ext cx="6400310" cy="1037999"/>
          </a:xfrm>
        </p:spPr>
        <p:txBody>
          <a:bodyPr>
            <a:normAutofit/>
          </a:bodyPr>
          <a:lstStyle>
            <a:lvl1pPr marL="0" indent="0" algn="ctr">
              <a:buNone/>
              <a:defRPr sz="11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Rediger for å legge kilde</a:t>
            </a:r>
            <a:endParaRPr lang="en-GB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A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3827463" cy="5796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10EC576-3E39-8A4C-994F-BF0EF7DD49A6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745038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</p:spTree>
    <p:extLst/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A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3827463" cy="57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71500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A4F82D5-9A0F-5047-B31C-CD2AA579B4AB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4745038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93528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B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45038" y="865064"/>
            <a:ext cx="3827463" cy="5796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1532126"/>
            <a:ext cx="3827463" cy="3235137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A7E606D-E32B-F145-86D7-1AE5C0E63B47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+ bilde B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398962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45038" y="865064"/>
            <a:ext cx="3827463" cy="5796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1532126"/>
            <a:ext cx="3827463" cy="323513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462BE5C-1C62-6F4D-8C83-619046898B87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solidFill>
            <a:schemeClr val="accent5"/>
          </a:solidFill>
        </p:spPr>
        <p:txBody>
          <a:bodyPr lIns="216000" tIns="180000" rIns="576000" bIns="14400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86E7B20C-738A-784E-A572-7F6DA14412AF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57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9EA3636-1008-FF44-833F-31CABEE7BA3B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+ tekstboks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4398962" cy="3437479"/>
          </a:xfrm>
          <a:solidFill>
            <a:schemeClr val="tx1"/>
          </a:solidFill>
        </p:spPr>
        <p:txBody>
          <a:bodyPr lIns="216000" tIns="180000" rIns="57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9EA3636-1008-FF44-833F-31CABEE7BA3B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4398962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bilde 6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72000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2810" r="-2"/>
          <a:stretch/>
        </p:blipFill>
        <p:spPr>
          <a:xfrm>
            <a:off x="4745038" y="4493871"/>
            <a:ext cx="4398962" cy="12637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0F98600A-01A2-FB40-B4D7-F0E43BFF07A8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 smtClean="0"/>
              <a:t>Klikk ikonet for å legge til et diagram</a:t>
            </a:r>
            <a:endParaRPr lang="en-GB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ilgjengelige polititjenes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CE47AA-9222-8B41-B1D2-4A116B5AC9BA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 smtClean="0"/>
              <a:t>Klikk ikonet for å legge til et diagram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+ tekstboks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45038" y="949326"/>
            <a:ext cx="3827463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CE47AA-9222-8B41-B1D2-4A116B5AC9BA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4745038" y="4386805"/>
            <a:ext cx="3827462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Plassholder for diagram 20"/>
          <p:cNvSpPr>
            <a:spLocks noGrp="1"/>
          </p:cNvSpPr>
          <p:nvPr>
            <p:ph type="chart" sz="quarter" idx="15"/>
          </p:nvPr>
        </p:nvSpPr>
        <p:spPr>
          <a:xfrm>
            <a:off x="571500" y="949325"/>
            <a:ext cx="3827463" cy="3817938"/>
          </a:xfrm>
        </p:spPr>
        <p:txBody>
          <a:bodyPr/>
          <a:lstStyle/>
          <a:p>
            <a:r>
              <a:rPr lang="nb-NO" smtClean="0"/>
              <a:t>Klikk ikonet for å legge til et diagram</a:t>
            </a:r>
            <a:endParaRPr lang="en-GB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4"/>
          <a:stretch/>
        </p:blipFill>
        <p:spPr>
          <a:xfrm>
            <a:off x="4745037" y="4494950"/>
            <a:ext cx="3831693" cy="121064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3D9FAB23-1BAD-ED40-A895-C2258D99DFBF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solidFill>
            <a:schemeClr val="accent5"/>
          </a:solidFill>
        </p:spPr>
        <p:txBody>
          <a:bodyPr lIns="216000" tIns="180000" rIns="216000" bIns="14400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20" name="Bilde 19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CF4AAED3-0CE2-B747-9027-661D1B4B078C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kstbokser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CF4AAED3-0CE2-B747-9027-661D1B4B078C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7" name="Plassholder for innhold 2"/>
          <p:cNvSpPr>
            <a:spLocks noGrp="1"/>
          </p:cNvSpPr>
          <p:nvPr>
            <p:ph idx="15"/>
          </p:nvPr>
        </p:nvSpPr>
        <p:spPr>
          <a:xfrm>
            <a:off x="6013450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18" name="Rektangel 17"/>
          <p:cNvSpPr/>
          <p:nvPr userDrawn="1"/>
        </p:nvSpPr>
        <p:spPr>
          <a:xfrm>
            <a:off x="6013448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Plassholder for innhold 2"/>
          <p:cNvSpPr>
            <a:spLocks noGrp="1"/>
          </p:cNvSpPr>
          <p:nvPr>
            <p:ph idx="16"/>
          </p:nvPr>
        </p:nvSpPr>
        <p:spPr>
          <a:xfrm>
            <a:off x="3292474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3" name="Rektangel 22"/>
          <p:cNvSpPr/>
          <p:nvPr userDrawn="1"/>
        </p:nvSpPr>
        <p:spPr>
          <a:xfrm>
            <a:off x="3292472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Plassholder for innhold 2"/>
          <p:cNvSpPr>
            <a:spLocks noGrp="1"/>
          </p:cNvSpPr>
          <p:nvPr>
            <p:ph idx="17"/>
          </p:nvPr>
        </p:nvSpPr>
        <p:spPr>
          <a:xfrm>
            <a:off x="571499" y="949326"/>
            <a:ext cx="2559051" cy="3437479"/>
          </a:xfrm>
          <a:solidFill>
            <a:schemeClr val="tx1"/>
          </a:solidFill>
        </p:spPr>
        <p:txBody>
          <a:bodyPr lIns="216000" tIns="180000" rIns="216000" bIns="144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GB" dirty="0"/>
          </a:p>
        </p:txBody>
      </p:sp>
      <p:sp>
        <p:nvSpPr>
          <p:cNvPr id="28" name="Rektangel 27"/>
          <p:cNvSpPr/>
          <p:nvPr userDrawn="1"/>
        </p:nvSpPr>
        <p:spPr>
          <a:xfrm>
            <a:off x="571497" y="4386805"/>
            <a:ext cx="2559051" cy="3804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6013446" y="4485409"/>
            <a:ext cx="2563284" cy="130606"/>
          </a:xfrm>
          <a:prstGeom prst="rect">
            <a:avLst/>
          </a:prstGeom>
        </p:spPr>
      </p:pic>
      <p:pic>
        <p:nvPicPr>
          <p:cNvPr id="15" name="Bilde 14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3292472" y="4485409"/>
            <a:ext cx="2563284" cy="130606"/>
          </a:xfrm>
          <a:prstGeom prst="rect">
            <a:avLst/>
          </a:prstGeom>
        </p:spPr>
      </p:pic>
      <p:pic>
        <p:nvPicPr>
          <p:cNvPr id="16" name="Bilde 15"/>
          <p:cNvPicPr>
            <a:picLocks noChangeAspect="1"/>
          </p:cNvPicPr>
          <p:nvPr userDrawn="1"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6778" r="-6"/>
          <a:stretch/>
        </p:blipFill>
        <p:spPr>
          <a:xfrm>
            <a:off x="567264" y="4485409"/>
            <a:ext cx="2563284" cy="130606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lyse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2FB3106-0A82-6349-A1E5-90BF46253597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5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grader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44301B4-FEF1-624B-97E3-DA1B58A3BAA2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gradFill>
            <a:gsLst>
              <a:gs pos="0">
                <a:schemeClr val="tx1"/>
              </a:gs>
              <a:gs pos="100000">
                <a:srgbClr val="0D2D4C"/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sv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44301B4-FEF1-624B-97E3-DA1B58A3BAA2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/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sirkl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6C4033A-A1AA-694C-8CE1-4D17903AAF33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71500" y="4889096"/>
            <a:ext cx="6463338" cy="13371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5" name="Plassholder for dato 3"/>
          <p:cNvSpPr txBox="1">
            <a:spLocks/>
          </p:cNvSpPr>
          <p:nvPr userDrawn="1"/>
        </p:nvSpPr>
        <p:spPr>
          <a:xfrm>
            <a:off x="1592887" y="4889096"/>
            <a:ext cx="1146420" cy="133718"/>
          </a:xfrm>
          <a:prstGeom prst="rect">
            <a:avLst/>
          </a:prstGeom>
        </p:spPr>
        <p:txBody>
          <a:bodyPr lIns="0" tIns="0" rIns="0" bIns="0" anchor="ctr" anchorCtr="0"/>
          <a:lstStyle>
            <a:defPPr>
              <a:defRPr lang="nb-NO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67314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34629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943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69258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836572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203887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571201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938516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94338959-DAC3-6347-B210-C1A530E88A04}" type="datetime1">
              <a:rPr lang="nb-NO" smtClean="0"/>
              <a:pPr/>
              <a:t>28.08.2019</a:t>
            </a:fld>
            <a:endParaRPr lang="en-GB"/>
          </a:p>
        </p:txBody>
      </p:sp>
      <p:sp>
        <p:nvSpPr>
          <p:cNvPr id="26" name="Plassholder for lysbildenummer 5"/>
          <p:cNvSpPr txBox="1">
            <a:spLocks/>
          </p:cNvSpPr>
          <p:nvPr userDrawn="1"/>
        </p:nvSpPr>
        <p:spPr>
          <a:xfrm>
            <a:off x="2739307" y="4889097"/>
            <a:ext cx="391242" cy="133716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nb-NO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500" kern="12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367314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734629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101943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1469258" algn="l" rtl="0" fontAlgn="base">
              <a:spcBef>
                <a:spcPct val="0"/>
              </a:spcBef>
              <a:spcAft>
                <a:spcPct val="0"/>
              </a:spcAft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1836572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203887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2571201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2938516" algn="l" defTabSz="734629" rtl="0" eaLnBrk="1" latinLnBrk="0" hangingPunct="1">
              <a:defRPr sz="1607" kern="12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9" name="Ellipse 8"/>
          <p:cNvSpPr/>
          <p:nvPr userDrawn="1"/>
        </p:nvSpPr>
        <p:spPr>
          <a:xfrm>
            <a:off x="571500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Ellipse 29"/>
          <p:cNvSpPr/>
          <p:nvPr userDrawn="1"/>
        </p:nvSpPr>
        <p:spPr>
          <a:xfrm>
            <a:off x="3292476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Ellipse 33"/>
          <p:cNvSpPr/>
          <p:nvPr userDrawn="1"/>
        </p:nvSpPr>
        <p:spPr>
          <a:xfrm>
            <a:off x="6013446" y="1300784"/>
            <a:ext cx="2559047" cy="2559047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20"/>
          </p:nvPr>
        </p:nvSpPr>
        <p:spPr>
          <a:xfrm>
            <a:off x="360838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Plassholder for tekst 2"/>
          <p:cNvSpPr>
            <a:spLocks noGrp="1"/>
          </p:cNvSpPr>
          <p:nvPr>
            <p:ph type="body" sz="quarter" idx="21"/>
          </p:nvPr>
        </p:nvSpPr>
        <p:spPr>
          <a:xfrm>
            <a:off x="6329356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2"/>
          </p:nvPr>
        </p:nvSpPr>
        <p:spPr>
          <a:xfrm>
            <a:off x="887410" y="1654175"/>
            <a:ext cx="1927225" cy="1817688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16" name="Bilde 1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e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9144000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56DE0370-9C88-AE47-B2F6-3D0B998183C8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Et moderne og kompetent poli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bilde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9144000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3F50B70-6058-3D4E-A247-1D136C29177E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2 bild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57004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4596693" y="949325"/>
            <a:ext cx="454730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F3B8A0B5-A593-964E-86FB-879FC81794B4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2 bild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4557004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4596693" y="949325"/>
            <a:ext cx="454730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F904710-8FE0-5C42-B30C-68509FA2ABC3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A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5508625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5508625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967A2D3A-0A02-884A-AC73-4852A120D25F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A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0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5508625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5508625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F0120A4-61FB-BF4C-87F0-F226CE47B461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B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DD8E30F1-2BBE-114F-B9A2-CB0F96E1D0D0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3 bilder B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5"/>
            <a:ext cx="5468938" cy="3817938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3635376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E88BA2E-2DBE-B744-A24C-AC4D1A60ED43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5 bilder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4"/>
            <a:ext cx="5468938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1788038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6" name="Plassholder for bilde 7"/>
          <p:cNvSpPr>
            <a:spLocks noGrp="1"/>
          </p:cNvSpPr>
          <p:nvPr>
            <p:ph type="pic" sz="quarter" idx="29"/>
          </p:nvPr>
        </p:nvSpPr>
        <p:spPr>
          <a:xfrm>
            <a:off x="1835194" y="2974463"/>
            <a:ext cx="3632757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7" name="Plassholder for bilde 7"/>
          <p:cNvSpPr>
            <a:spLocks noGrp="1"/>
          </p:cNvSpPr>
          <p:nvPr>
            <p:ph type="pic" sz="quarter" idx="30"/>
          </p:nvPr>
        </p:nvSpPr>
        <p:spPr>
          <a:xfrm>
            <a:off x="5515107" y="2974463"/>
            <a:ext cx="3628893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0884E792-41CA-FD4A-866C-85021233BD20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/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 5 bilder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3675062" y="949324"/>
            <a:ext cx="5468938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1" name="Plassholder for bilde 7"/>
          <p:cNvSpPr>
            <a:spLocks noGrp="1"/>
          </p:cNvSpPr>
          <p:nvPr>
            <p:ph type="pic" sz="quarter" idx="27"/>
          </p:nvPr>
        </p:nvSpPr>
        <p:spPr>
          <a:xfrm>
            <a:off x="0" y="949325"/>
            <a:ext cx="3635376" cy="1979857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2" name="Plassholder for bilde 7"/>
          <p:cNvSpPr>
            <a:spLocks noGrp="1"/>
          </p:cNvSpPr>
          <p:nvPr>
            <p:ph type="pic" sz="quarter" idx="28"/>
          </p:nvPr>
        </p:nvSpPr>
        <p:spPr>
          <a:xfrm>
            <a:off x="0" y="2974463"/>
            <a:ext cx="1788038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6" name="Plassholder for bilde 7"/>
          <p:cNvSpPr>
            <a:spLocks noGrp="1"/>
          </p:cNvSpPr>
          <p:nvPr>
            <p:ph type="pic" sz="quarter" idx="29"/>
          </p:nvPr>
        </p:nvSpPr>
        <p:spPr>
          <a:xfrm>
            <a:off x="1835194" y="2974463"/>
            <a:ext cx="3632757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17" name="Plassholder for bilde 7"/>
          <p:cNvSpPr>
            <a:spLocks noGrp="1"/>
          </p:cNvSpPr>
          <p:nvPr>
            <p:ph type="pic" sz="quarter" idx="30"/>
          </p:nvPr>
        </p:nvSpPr>
        <p:spPr>
          <a:xfrm>
            <a:off x="5515107" y="2974463"/>
            <a:ext cx="3628893" cy="1792799"/>
          </a:xfrm>
          <a:solidFill>
            <a:schemeClr val="bg2"/>
          </a:solidFill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BE262B3-F810-F047-BF9C-A83B5C6C6239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esseklipp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3288323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ktangel 15"/>
          <p:cNvSpPr/>
          <p:nvPr userDrawn="1"/>
        </p:nvSpPr>
        <p:spPr>
          <a:xfrm>
            <a:off x="6005147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ktangel 1"/>
          <p:cNvSpPr/>
          <p:nvPr userDrawn="1"/>
        </p:nvSpPr>
        <p:spPr>
          <a:xfrm>
            <a:off x="571500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619C3AA9-6F54-7E4D-8E78-28E7FC38E784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637020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71500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</a:t>
            </a:r>
            <a:r>
              <a:rPr lang="nb-NO"/>
              <a:t>redigere kilde og dato</a:t>
            </a:r>
            <a:endParaRPr lang="nb-NO" dirty="0"/>
          </a:p>
        </p:txBody>
      </p:sp>
      <p:sp>
        <p:nvSpPr>
          <p:cNvPr id="22" name="Plassholder for bilde 9"/>
          <p:cNvSpPr>
            <a:spLocks noGrp="1"/>
          </p:cNvSpPr>
          <p:nvPr>
            <p:ph type="pic" sz="quarter" idx="17"/>
          </p:nvPr>
        </p:nvSpPr>
        <p:spPr>
          <a:xfrm>
            <a:off x="3353843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6070667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24" name="Plassholder for tekst 11"/>
          <p:cNvSpPr>
            <a:spLocks noGrp="1"/>
          </p:cNvSpPr>
          <p:nvPr>
            <p:ph type="body" sz="quarter" idx="19" hasCustomPrompt="1"/>
          </p:nvPr>
        </p:nvSpPr>
        <p:spPr>
          <a:xfrm>
            <a:off x="3285522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5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6001682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</a:t>
            </a:r>
            <a:r>
              <a:rPr lang="nb-NO"/>
              <a:t>redigere kilde og dato</a:t>
            </a:r>
            <a:endParaRPr lang="nb-NO" dirty="0"/>
          </a:p>
        </p:txBody>
      </p:sp>
    </p:spTree>
    <p:extLst/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I forkant av kriminalite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esseklipp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ktangel 14"/>
          <p:cNvSpPr/>
          <p:nvPr userDrawn="1"/>
        </p:nvSpPr>
        <p:spPr>
          <a:xfrm>
            <a:off x="3288323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ktangel 15"/>
          <p:cNvSpPr/>
          <p:nvPr userDrawn="1"/>
        </p:nvSpPr>
        <p:spPr>
          <a:xfrm>
            <a:off x="6005147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ktangel 1"/>
          <p:cNvSpPr/>
          <p:nvPr userDrawn="1"/>
        </p:nvSpPr>
        <p:spPr>
          <a:xfrm>
            <a:off x="571500" y="949324"/>
            <a:ext cx="2567353" cy="2850007"/>
          </a:xfrm>
          <a:prstGeom prst="rect">
            <a:avLst/>
          </a:prstGeom>
          <a:solidFill>
            <a:schemeClr val="bg1"/>
          </a:solidFill>
          <a:ln w="381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19C3AA9-6F54-7E4D-8E78-28E7FC38E784}" type="datetime1">
              <a:rPr lang="nb-NO" smtClean="0"/>
              <a:pPr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Plassholder for bilde 9"/>
          <p:cNvSpPr>
            <a:spLocks noGrp="1"/>
          </p:cNvSpPr>
          <p:nvPr>
            <p:ph type="pic" sz="quarter" idx="13"/>
          </p:nvPr>
        </p:nvSpPr>
        <p:spPr>
          <a:xfrm>
            <a:off x="637020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2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71500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2" name="Plassholder for bilde 9"/>
          <p:cNvSpPr>
            <a:spLocks noGrp="1"/>
          </p:cNvSpPr>
          <p:nvPr>
            <p:ph type="pic" sz="quarter" idx="17"/>
          </p:nvPr>
        </p:nvSpPr>
        <p:spPr>
          <a:xfrm>
            <a:off x="3353843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6070667" y="1012121"/>
            <a:ext cx="2436312" cy="2724412"/>
          </a:xfrm>
          <a:solidFill>
            <a:schemeClr val="bg2"/>
          </a:solidFill>
          <a:ln w="6350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24" name="Plassholder for tekst 11"/>
          <p:cNvSpPr>
            <a:spLocks noGrp="1"/>
          </p:cNvSpPr>
          <p:nvPr>
            <p:ph type="body" sz="quarter" idx="19" hasCustomPrompt="1"/>
          </p:nvPr>
        </p:nvSpPr>
        <p:spPr>
          <a:xfrm>
            <a:off x="3292779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25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6023453" y="3854590"/>
            <a:ext cx="2497377" cy="163513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pic>
        <p:nvPicPr>
          <p:cNvPr id="14" name="Bilde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resseklipp (hvi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 userDrawn="1"/>
        </p:nvSpPr>
        <p:spPr>
          <a:xfrm>
            <a:off x="571500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ktangel 25"/>
          <p:cNvSpPr/>
          <p:nvPr userDrawn="1"/>
        </p:nvSpPr>
        <p:spPr>
          <a:xfrm>
            <a:off x="2196408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ktangel 26"/>
          <p:cNvSpPr/>
          <p:nvPr userDrawn="1"/>
        </p:nvSpPr>
        <p:spPr>
          <a:xfrm>
            <a:off x="3821316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ktangel 27"/>
          <p:cNvSpPr/>
          <p:nvPr userDrawn="1"/>
        </p:nvSpPr>
        <p:spPr>
          <a:xfrm>
            <a:off x="5446224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ktangel 28"/>
          <p:cNvSpPr/>
          <p:nvPr userDrawn="1"/>
        </p:nvSpPr>
        <p:spPr>
          <a:xfrm>
            <a:off x="7071131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2880179D-ED92-684E-B424-49F973AC1C5E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7128187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4" name="Plassholder for bilde 9"/>
          <p:cNvSpPr>
            <a:spLocks noGrp="1"/>
          </p:cNvSpPr>
          <p:nvPr>
            <p:ph type="pic" sz="quarter" idx="21"/>
          </p:nvPr>
        </p:nvSpPr>
        <p:spPr>
          <a:xfrm>
            <a:off x="5503280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5" name="Plassholder for bilde 9"/>
          <p:cNvSpPr>
            <a:spLocks noGrp="1"/>
          </p:cNvSpPr>
          <p:nvPr>
            <p:ph type="pic" sz="quarter" idx="22"/>
          </p:nvPr>
        </p:nvSpPr>
        <p:spPr>
          <a:xfrm>
            <a:off x="3878372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6" name="Plassholder for bilde 9"/>
          <p:cNvSpPr>
            <a:spLocks noGrp="1"/>
          </p:cNvSpPr>
          <p:nvPr>
            <p:ph type="pic" sz="quarter" idx="23"/>
          </p:nvPr>
        </p:nvSpPr>
        <p:spPr>
          <a:xfrm>
            <a:off x="2253464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7" name="Plassholder for bilde 9"/>
          <p:cNvSpPr>
            <a:spLocks noGrp="1"/>
          </p:cNvSpPr>
          <p:nvPr>
            <p:ph type="pic" sz="quarter" idx="24"/>
          </p:nvPr>
        </p:nvSpPr>
        <p:spPr>
          <a:xfrm>
            <a:off x="628556" y="10009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564908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45" hasCustomPrompt="1"/>
          </p:nvPr>
        </p:nvSpPr>
        <p:spPr>
          <a:xfrm>
            <a:off x="2194930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4" name="Plassholder for tekst 11"/>
          <p:cNvSpPr>
            <a:spLocks noGrp="1"/>
          </p:cNvSpPr>
          <p:nvPr>
            <p:ph type="body" sz="quarter" idx="46" hasCustomPrompt="1"/>
          </p:nvPr>
        </p:nvSpPr>
        <p:spPr>
          <a:xfrm>
            <a:off x="381605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47" hasCustomPrompt="1"/>
          </p:nvPr>
        </p:nvSpPr>
        <p:spPr>
          <a:xfrm>
            <a:off x="5442419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6" name="Plassholder for tekst 11"/>
          <p:cNvSpPr>
            <a:spLocks noGrp="1"/>
          </p:cNvSpPr>
          <p:nvPr>
            <p:ph type="body" sz="quarter" idx="48" hasCustomPrompt="1"/>
          </p:nvPr>
        </p:nvSpPr>
        <p:spPr>
          <a:xfrm>
            <a:off x="706556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2" name="Plassholder for tekst 11"/>
          <p:cNvSpPr>
            <a:spLocks noGrp="1"/>
          </p:cNvSpPr>
          <p:nvPr>
            <p:ph type="body" sz="quarter" idx="54" hasCustomPrompt="1"/>
          </p:nvPr>
        </p:nvSpPr>
        <p:spPr>
          <a:xfrm>
            <a:off x="564908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3" name="Plassholder for tekst 11"/>
          <p:cNvSpPr>
            <a:spLocks noGrp="1"/>
          </p:cNvSpPr>
          <p:nvPr>
            <p:ph type="body" sz="quarter" idx="55" hasCustomPrompt="1"/>
          </p:nvPr>
        </p:nvSpPr>
        <p:spPr>
          <a:xfrm>
            <a:off x="2194930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4" name="Plassholder for tekst 11"/>
          <p:cNvSpPr>
            <a:spLocks noGrp="1"/>
          </p:cNvSpPr>
          <p:nvPr>
            <p:ph type="body" sz="quarter" idx="56" hasCustomPrompt="1"/>
          </p:nvPr>
        </p:nvSpPr>
        <p:spPr>
          <a:xfrm>
            <a:off x="381605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5" name="Plassholder for tekst 11"/>
          <p:cNvSpPr>
            <a:spLocks noGrp="1"/>
          </p:cNvSpPr>
          <p:nvPr>
            <p:ph type="body" sz="quarter" idx="57" hasCustomPrompt="1"/>
          </p:nvPr>
        </p:nvSpPr>
        <p:spPr>
          <a:xfrm>
            <a:off x="5442419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6" name="Plassholder for tekst 11"/>
          <p:cNvSpPr>
            <a:spLocks noGrp="1"/>
          </p:cNvSpPr>
          <p:nvPr>
            <p:ph type="body" sz="quarter" idx="58" hasCustomPrompt="1"/>
          </p:nvPr>
        </p:nvSpPr>
        <p:spPr>
          <a:xfrm>
            <a:off x="706556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/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0" name="Rektangel 29"/>
          <p:cNvSpPr/>
          <p:nvPr userDrawn="1"/>
        </p:nvSpPr>
        <p:spPr>
          <a:xfrm>
            <a:off x="571500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ktangel 30"/>
          <p:cNvSpPr/>
          <p:nvPr userDrawn="1"/>
        </p:nvSpPr>
        <p:spPr>
          <a:xfrm>
            <a:off x="2196408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ktangel 31"/>
          <p:cNvSpPr/>
          <p:nvPr userDrawn="1"/>
        </p:nvSpPr>
        <p:spPr>
          <a:xfrm>
            <a:off x="3821316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ktangel 46"/>
          <p:cNvSpPr/>
          <p:nvPr userDrawn="1"/>
        </p:nvSpPr>
        <p:spPr>
          <a:xfrm>
            <a:off x="5446224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ktangel 47"/>
          <p:cNvSpPr/>
          <p:nvPr userDrawn="1"/>
        </p:nvSpPr>
        <p:spPr>
          <a:xfrm>
            <a:off x="7071131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Plassholder for bilde 9"/>
          <p:cNvSpPr>
            <a:spLocks noGrp="1"/>
          </p:cNvSpPr>
          <p:nvPr>
            <p:ph type="pic" sz="quarter" idx="59"/>
          </p:nvPr>
        </p:nvSpPr>
        <p:spPr>
          <a:xfrm>
            <a:off x="7128187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0" name="Plassholder for bilde 9"/>
          <p:cNvSpPr>
            <a:spLocks noGrp="1"/>
          </p:cNvSpPr>
          <p:nvPr>
            <p:ph type="pic" sz="quarter" idx="60"/>
          </p:nvPr>
        </p:nvSpPr>
        <p:spPr>
          <a:xfrm>
            <a:off x="5503280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1" name="Plassholder for bilde 9"/>
          <p:cNvSpPr>
            <a:spLocks noGrp="1"/>
          </p:cNvSpPr>
          <p:nvPr>
            <p:ph type="pic" sz="quarter" idx="61"/>
          </p:nvPr>
        </p:nvSpPr>
        <p:spPr>
          <a:xfrm>
            <a:off x="3878372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2" name="Plassholder for bilde 9"/>
          <p:cNvSpPr>
            <a:spLocks noGrp="1"/>
          </p:cNvSpPr>
          <p:nvPr>
            <p:ph type="pic" sz="quarter" idx="62"/>
          </p:nvPr>
        </p:nvSpPr>
        <p:spPr>
          <a:xfrm>
            <a:off x="2253464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3" name="Plassholder for bilde 9"/>
          <p:cNvSpPr>
            <a:spLocks noGrp="1"/>
          </p:cNvSpPr>
          <p:nvPr>
            <p:ph type="pic" sz="quarter" idx="63"/>
          </p:nvPr>
        </p:nvSpPr>
        <p:spPr>
          <a:xfrm>
            <a:off x="628556" y="2974340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</p:spTree>
    <p:extLst/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 presseklipp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ktangel 24"/>
          <p:cNvSpPr/>
          <p:nvPr userDrawn="1"/>
        </p:nvSpPr>
        <p:spPr>
          <a:xfrm>
            <a:off x="571500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ktangel 25"/>
          <p:cNvSpPr/>
          <p:nvPr userDrawn="1"/>
        </p:nvSpPr>
        <p:spPr>
          <a:xfrm>
            <a:off x="2196408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ktangel 26"/>
          <p:cNvSpPr/>
          <p:nvPr userDrawn="1"/>
        </p:nvSpPr>
        <p:spPr>
          <a:xfrm>
            <a:off x="3821316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ktangel 27"/>
          <p:cNvSpPr/>
          <p:nvPr userDrawn="1"/>
        </p:nvSpPr>
        <p:spPr>
          <a:xfrm>
            <a:off x="5446224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ktangel 28"/>
          <p:cNvSpPr/>
          <p:nvPr userDrawn="1"/>
        </p:nvSpPr>
        <p:spPr>
          <a:xfrm>
            <a:off x="7071131" y="949324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880179D-ED92-684E-B424-49F973AC1C5E}" type="datetime1">
              <a:rPr lang="nb-NO" smtClean="0"/>
              <a:pPr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3" name="Plassholder for bilde 9"/>
          <p:cNvSpPr>
            <a:spLocks noGrp="1"/>
          </p:cNvSpPr>
          <p:nvPr>
            <p:ph type="pic" sz="quarter" idx="18"/>
          </p:nvPr>
        </p:nvSpPr>
        <p:spPr>
          <a:xfrm>
            <a:off x="7128187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4" name="Plassholder for bilde 9"/>
          <p:cNvSpPr>
            <a:spLocks noGrp="1"/>
          </p:cNvSpPr>
          <p:nvPr>
            <p:ph type="pic" sz="quarter" idx="21"/>
          </p:nvPr>
        </p:nvSpPr>
        <p:spPr>
          <a:xfrm>
            <a:off x="5503280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5" name="Plassholder for bilde 9"/>
          <p:cNvSpPr>
            <a:spLocks noGrp="1"/>
          </p:cNvSpPr>
          <p:nvPr>
            <p:ph type="pic" sz="quarter" idx="22"/>
          </p:nvPr>
        </p:nvSpPr>
        <p:spPr>
          <a:xfrm>
            <a:off x="3878372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6" name="Plassholder for bilde 9"/>
          <p:cNvSpPr>
            <a:spLocks noGrp="1"/>
          </p:cNvSpPr>
          <p:nvPr>
            <p:ph type="pic" sz="quarter" idx="23"/>
          </p:nvPr>
        </p:nvSpPr>
        <p:spPr>
          <a:xfrm>
            <a:off x="2253464" y="1002082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7" name="Plassholder for bilde 9"/>
          <p:cNvSpPr>
            <a:spLocks noGrp="1"/>
          </p:cNvSpPr>
          <p:nvPr>
            <p:ph type="pic" sz="quarter" idx="24"/>
          </p:nvPr>
        </p:nvSpPr>
        <p:spPr>
          <a:xfrm>
            <a:off x="628556" y="10009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564908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45" hasCustomPrompt="1"/>
          </p:nvPr>
        </p:nvSpPr>
        <p:spPr>
          <a:xfrm>
            <a:off x="2194930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4" name="Plassholder for tekst 11"/>
          <p:cNvSpPr>
            <a:spLocks noGrp="1"/>
          </p:cNvSpPr>
          <p:nvPr>
            <p:ph type="body" sz="quarter" idx="46" hasCustomPrompt="1"/>
          </p:nvPr>
        </p:nvSpPr>
        <p:spPr>
          <a:xfrm>
            <a:off x="381605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47" hasCustomPrompt="1"/>
          </p:nvPr>
        </p:nvSpPr>
        <p:spPr>
          <a:xfrm>
            <a:off x="5442419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6" name="Plassholder for tekst 11"/>
          <p:cNvSpPr>
            <a:spLocks noGrp="1"/>
          </p:cNvSpPr>
          <p:nvPr>
            <p:ph type="body" sz="quarter" idx="48" hasCustomPrompt="1"/>
          </p:nvPr>
        </p:nvSpPr>
        <p:spPr>
          <a:xfrm>
            <a:off x="7065567" y="2529994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2" name="Plassholder for tekst 11"/>
          <p:cNvSpPr>
            <a:spLocks noGrp="1"/>
          </p:cNvSpPr>
          <p:nvPr>
            <p:ph type="body" sz="quarter" idx="54" hasCustomPrompt="1"/>
          </p:nvPr>
        </p:nvSpPr>
        <p:spPr>
          <a:xfrm>
            <a:off x="564908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3" name="Plassholder for tekst 11"/>
          <p:cNvSpPr>
            <a:spLocks noGrp="1"/>
          </p:cNvSpPr>
          <p:nvPr>
            <p:ph type="body" sz="quarter" idx="55" hasCustomPrompt="1"/>
          </p:nvPr>
        </p:nvSpPr>
        <p:spPr>
          <a:xfrm>
            <a:off x="2194930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4" name="Plassholder for tekst 11"/>
          <p:cNvSpPr>
            <a:spLocks noGrp="1"/>
          </p:cNvSpPr>
          <p:nvPr>
            <p:ph type="body" sz="quarter" idx="56" hasCustomPrompt="1"/>
          </p:nvPr>
        </p:nvSpPr>
        <p:spPr>
          <a:xfrm>
            <a:off x="381605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5" name="Plassholder for tekst 11"/>
          <p:cNvSpPr>
            <a:spLocks noGrp="1"/>
          </p:cNvSpPr>
          <p:nvPr>
            <p:ph type="body" sz="quarter" idx="57" hasCustomPrompt="1"/>
          </p:nvPr>
        </p:nvSpPr>
        <p:spPr>
          <a:xfrm>
            <a:off x="5442419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46" name="Plassholder for tekst 11"/>
          <p:cNvSpPr>
            <a:spLocks noGrp="1"/>
          </p:cNvSpPr>
          <p:nvPr>
            <p:ph type="body" sz="quarter" idx="58" hasCustomPrompt="1"/>
          </p:nvPr>
        </p:nvSpPr>
        <p:spPr>
          <a:xfrm>
            <a:off x="7065567" y="4509102"/>
            <a:ext cx="1429121" cy="30314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/>
              <a:t>Klikk for å redigere kilde og dato</a:t>
            </a:r>
          </a:p>
        </p:txBody>
      </p:sp>
      <p:sp>
        <p:nvSpPr>
          <p:cNvPr id="30" name="Rektangel 29"/>
          <p:cNvSpPr/>
          <p:nvPr userDrawn="1"/>
        </p:nvSpPr>
        <p:spPr>
          <a:xfrm>
            <a:off x="571500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ktangel 30"/>
          <p:cNvSpPr/>
          <p:nvPr userDrawn="1"/>
        </p:nvSpPr>
        <p:spPr>
          <a:xfrm>
            <a:off x="2196408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ktangel 31"/>
          <p:cNvSpPr/>
          <p:nvPr userDrawn="1"/>
        </p:nvSpPr>
        <p:spPr>
          <a:xfrm>
            <a:off x="3821316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ktangel 46"/>
          <p:cNvSpPr/>
          <p:nvPr userDrawn="1"/>
        </p:nvSpPr>
        <p:spPr>
          <a:xfrm>
            <a:off x="5446224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ktangel 47"/>
          <p:cNvSpPr/>
          <p:nvPr userDrawn="1"/>
        </p:nvSpPr>
        <p:spPr>
          <a:xfrm>
            <a:off x="7071131" y="2922753"/>
            <a:ext cx="1501369" cy="1539493"/>
          </a:xfrm>
          <a:prstGeom prst="rect">
            <a:avLst/>
          </a:prstGeom>
          <a:solidFill>
            <a:schemeClr val="bg1"/>
          </a:solidFill>
          <a:ln w="381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Plassholder for bilde 9"/>
          <p:cNvSpPr>
            <a:spLocks noGrp="1"/>
          </p:cNvSpPr>
          <p:nvPr>
            <p:ph type="pic" sz="quarter" idx="59"/>
          </p:nvPr>
        </p:nvSpPr>
        <p:spPr>
          <a:xfrm>
            <a:off x="7128187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0" name="Plassholder for bilde 9"/>
          <p:cNvSpPr>
            <a:spLocks noGrp="1"/>
          </p:cNvSpPr>
          <p:nvPr>
            <p:ph type="pic" sz="quarter" idx="60"/>
          </p:nvPr>
        </p:nvSpPr>
        <p:spPr>
          <a:xfrm>
            <a:off x="5503280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1" name="Plassholder for bilde 9"/>
          <p:cNvSpPr>
            <a:spLocks noGrp="1"/>
          </p:cNvSpPr>
          <p:nvPr>
            <p:ph type="pic" sz="quarter" idx="61"/>
          </p:nvPr>
        </p:nvSpPr>
        <p:spPr>
          <a:xfrm>
            <a:off x="3878372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2" name="Plassholder for bilde 9"/>
          <p:cNvSpPr>
            <a:spLocks noGrp="1"/>
          </p:cNvSpPr>
          <p:nvPr>
            <p:ph type="pic" sz="quarter" idx="62"/>
          </p:nvPr>
        </p:nvSpPr>
        <p:spPr>
          <a:xfrm>
            <a:off x="2253464" y="2975511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sp>
        <p:nvSpPr>
          <p:cNvPr id="53" name="Plassholder for bilde 9"/>
          <p:cNvSpPr>
            <a:spLocks noGrp="1"/>
          </p:cNvSpPr>
          <p:nvPr>
            <p:ph type="pic" sz="quarter" idx="63"/>
          </p:nvPr>
        </p:nvSpPr>
        <p:spPr>
          <a:xfrm>
            <a:off x="628556" y="2974340"/>
            <a:ext cx="1387256" cy="1436319"/>
          </a:xfrm>
          <a:solidFill>
            <a:schemeClr val="bg2"/>
          </a:solidFill>
          <a:ln w="57150">
            <a:noFill/>
            <a:miter lim="800000"/>
          </a:ln>
          <a:effectLst/>
        </p:spPr>
        <p:txBody>
          <a:bodyPr>
            <a:normAutofit/>
          </a:bodyPr>
          <a:lstStyle>
            <a:lvl1pPr>
              <a:defRPr sz="1200"/>
            </a:lvl1pPr>
          </a:lstStyle>
          <a:p>
            <a:r>
              <a:rPr lang="nb-NO" smtClean="0"/>
              <a:t>Klikk ikonet for å legge til et bilde</a:t>
            </a:r>
            <a:endParaRPr lang="en-GB" dirty="0"/>
          </a:p>
        </p:txBody>
      </p:sp>
      <p:pic>
        <p:nvPicPr>
          <p:cNvPr id="37" name="Bilde 3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l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5297F79-5EDE-7840-BEB3-87BD94E32465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lassholder for media 2"/>
          <p:cNvSpPr>
            <a:spLocks noGrp="1"/>
          </p:cNvSpPr>
          <p:nvPr>
            <p:ph type="media" sz="quarter" idx="13" hasCustomPrompt="1"/>
          </p:nvPr>
        </p:nvSpPr>
        <p:spPr>
          <a:xfrm>
            <a:off x="0" y="0"/>
            <a:ext cx="9144000" cy="5143500"/>
          </a:xfrm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en-GB" dirty="0" err="1"/>
              <a:t>Klikk</a:t>
            </a:r>
            <a:r>
              <a:rPr lang="en-GB" dirty="0"/>
              <a:t> for </a:t>
            </a:r>
            <a:r>
              <a:rPr lang="en-GB" dirty="0" err="1"/>
              <a:t>å</a:t>
            </a:r>
            <a:r>
              <a:rPr lang="en-GB" dirty="0"/>
              <a:t> </a:t>
            </a:r>
            <a:r>
              <a:rPr lang="en-GB" dirty="0" err="1"/>
              <a:t>legge</a:t>
            </a:r>
            <a:r>
              <a:rPr lang="en-GB" dirty="0"/>
              <a:t> inn </a:t>
            </a:r>
            <a:r>
              <a:rPr lang="en-GB" dirty="0" err="1"/>
              <a:t>en</a:t>
            </a:r>
            <a:r>
              <a:rPr lang="en-GB" dirty="0"/>
              <a:t> film</a:t>
            </a:r>
          </a:p>
        </p:txBody>
      </p:sp>
    </p:spTree>
    <p:extLst/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">
    <p:bg>
      <p:bgPr>
        <a:gradFill>
          <a:gsLst>
            <a:gs pos="0">
              <a:srgbClr val="001935"/>
            </a:gs>
            <a:gs pos="100000">
              <a:schemeClr val="accent1">
                <a:lumMod val="30000"/>
                <a:lumOff val="70000"/>
              </a:schemeClr>
            </a:gs>
          </a:gsLst>
          <a:lin ang="2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/>
          <a:p>
            <a:fld id="{B96AA90D-1229-F442-BBD1-461A2F4B19D5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3"/>
          </p:nvPr>
        </p:nvSpPr>
        <p:spPr>
          <a:xfrm>
            <a:off x="1347537" y="949324"/>
            <a:ext cx="6448926" cy="3349959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e 1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700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  <p:sp>
        <p:nvSpPr>
          <p:cNvPr id="14" name="Date Placeholder 13">
            <a:extLst>
              <a:ext uri="{FF2B5EF4-FFF2-40B4-BE49-F238E27FC236}">
                <a16:creationId xmlns="" xmlns:a16="http://schemas.microsoft.com/office/drawing/2014/main" id="{516CCC31-F45B-4BAF-B7E4-45C47055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F5760-0137-4D42-83E3-B092B0912E3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15" name="Footer Placeholder 14">
            <a:extLst>
              <a:ext uri="{FF2B5EF4-FFF2-40B4-BE49-F238E27FC236}">
                <a16:creationId xmlns="" xmlns:a16="http://schemas.microsoft.com/office/drawing/2014/main" id="{04F9F1F9-1D0F-42F5-9CB5-2C6D1EE86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="" xmlns:a16="http://schemas.microsoft.com/office/drawing/2014/main" id="{C784A75E-6F5D-4643-930C-F60B8BDD7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220976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rside – Tilgjengelige polititjenest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rside – Tilgjengelige polititjenest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om (mørk)">
    <p:bg>
      <p:bgPr>
        <a:gradFill>
          <a:gsLst>
            <a:gs pos="100000">
              <a:srgbClr val="0D2D4C"/>
            </a:gs>
            <a:gs pos="3000">
              <a:schemeClr val="tx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F6A14D7-2E9C-D941-BAC6-AB3537903D08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Bil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9364" y="187222"/>
            <a:ext cx="1029721" cy="290003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rygghet i det digitale rom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Trygghet i det digitale rom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– Vold og overgrep mot ba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781751"/>
            <a:ext cx="9144000" cy="3985512"/>
          </a:xfrm>
          <a:prstGeom prst="rect">
            <a:avLst/>
          </a:prstGeom>
        </p:spPr>
      </p:pic>
      <p:sp>
        <p:nvSpPr>
          <p:cNvPr id="16" name="Rektangel 15"/>
          <p:cNvSpPr/>
          <p:nvPr userDrawn="1"/>
        </p:nvSpPr>
        <p:spPr>
          <a:xfrm>
            <a:off x="1" y="0"/>
            <a:ext cx="9144000" cy="7301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 Box 9"/>
          <p:cNvSpPr txBox="1">
            <a:spLocks noChangeArrowheads="1"/>
          </p:cNvSpPr>
          <p:nvPr userDrawn="1"/>
        </p:nvSpPr>
        <p:spPr bwMode="auto">
          <a:xfrm>
            <a:off x="6839427" y="587318"/>
            <a:ext cx="1980248" cy="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defTabSz="10160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defTabSz="10160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nb-NO" altLang="nb-NO" sz="540" b="1" dirty="0"/>
              <a:t>SØR-VEST POLITIDISTRIKT</a:t>
            </a:r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730251"/>
            <a:ext cx="9144000" cy="57091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398963" y="1206630"/>
            <a:ext cx="4173538" cy="1124251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en-GB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398963" y="2490382"/>
            <a:ext cx="4173538" cy="1241425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redigere undertittel eller navn på foredragsholder</a:t>
            </a:r>
            <a:endParaRPr lang="en-GB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34838" y="4889096"/>
            <a:ext cx="1146420" cy="133717"/>
          </a:xfrm>
          <a:prstGeom prst="rect">
            <a:avLst/>
          </a:prstGeom>
        </p:spPr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7" name="Bilde 16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74110" y="175105"/>
            <a:ext cx="1193292" cy="336070"/>
          </a:xfrm>
          <a:prstGeom prst="rect">
            <a:avLst/>
          </a:prstGeom>
        </p:spPr>
      </p:pic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3000">
              <a:schemeClr val="accent5"/>
            </a:gs>
            <a:gs pos="100000">
              <a:schemeClr val="accent1">
                <a:lumMod val="30000"/>
                <a:lumOff val="70000"/>
              </a:schemeClr>
            </a:gs>
          </a:gsLst>
          <a:lin ang="1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 userDrawn="1"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949325"/>
            <a:ext cx="9144000" cy="3817938"/>
          </a:xfrm>
          <a:prstGeom prst="rect">
            <a:avLst/>
          </a:prstGeom>
        </p:spPr>
      </p:pic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7098208" y="4744419"/>
            <a:ext cx="1146420" cy="133718"/>
          </a:xfrm>
          <a:prstGeom prst="rect">
            <a:avLst/>
          </a:prstGeom>
        </p:spPr>
        <p:txBody>
          <a:bodyPr/>
          <a:lstStyle/>
          <a:p>
            <a:fld id="{786DDFF6-D0C0-5342-9C07-E1B8A38084A3}" type="datetime1">
              <a:rPr lang="nb-NO" smtClean="0"/>
              <a:t>28.08.2019</a:t>
            </a:fld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8244628" y="4744420"/>
            <a:ext cx="391242" cy="133716"/>
          </a:xfrm>
          <a:prstGeom prst="rect">
            <a:avLst/>
          </a:prstGeom>
        </p:spPr>
        <p:txBody>
          <a:bodyPr/>
          <a:lstStyle/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Plassholder for tekst 2"/>
          <p:cNvSpPr>
            <a:spLocks noGrp="1"/>
          </p:cNvSpPr>
          <p:nvPr>
            <p:ph type="body" sz="quarter" idx="13" hasCustomPrompt="1"/>
          </p:nvPr>
        </p:nvSpPr>
        <p:spPr>
          <a:xfrm>
            <a:off x="2723566" y="1789384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27" name="Plassholder for tekst 11"/>
          <p:cNvSpPr>
            <a:spLocks noGrp="1"/>
          </p:cNvSpPr>
          <p:nvPr>
            <p:ph type="body" sz="quarter" idx="14" hasCustomPrompt="1"/>
          </p:nvPr>
        </p:nvSpPr>
        <p:spPr>
          <a:xfrm>
            <a:off x="3544163" y="1789384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28" name="Plassholder for tekst 2"/>
          <p:cNvSpPr>
            <a:spLocks noGrp="1"/>
          </p:cNvSpPr>
          <p:nvPr>
            <p:ph type="body" sz="quarter" idx="15" hasCustomPrompt="1"/>
          </p:nvPr>
        </p:nvSpPr>
        <p:spPr>
          <a:xfrm>
            <a:off x="2723566" y="1296590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29" name="Plassholder for tekst 11"/>
          <p:cNvSpPr>
            <a:spLocks noGrp="1"/>
          </p:cNvSpPr>
          <p:nvPr>
            <p:ph type="body" sz="quarter" idx="16" hasCustomPrompt="1"/>
          </p:nvPr>
        </p:nvSpPr>
        <p:spPr>
          <a:xfrm>
            <a:off x="3544163" y="1296590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2723566" y="2774970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1" name="Plassholder for tekst 11"/>
          <p:cNvSpPr>
            <a:spLocks noGrp="1"/>
          </p:cNvSpPr>
          <p:nvPr>
            <p:ph type="body" sz="quarter" idx="18" hasCustomPrompt="1"/>
          </p:nvPr>
        </p:nvSpPr>
        <p:spPr>
          <a:xfrm>
            <a:off x="3544163" y="2774970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2" name="Plassholder for tekst 2"/>
          <p:cNvSpPr>
            <a:spLocks noGrp="1"/>
          </p:cNvSpPr>
          <p:nvPr>
            <p:ph type="body" sz="quarter" idx="19" hasCustomPrompt="1"/>
          </p:nvPr>
        </p:nvSpPr>
        <p:spPr>
          <a:xfrm>
            <a:off x="2723566" y="2282177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3" name="Plassholder for tekst 11"/>
          <p:cNvSpPr>
            <a:spLocks noGrp="1"/>
          </p:cNvSpPr>
          <p:nvPr>
            <p:ph type="body" sz="quarter" idx="20" hasCustomPrompt="1"/>
          </p:nvPr>
        </p:nvSpPr>
        <p:spPr>
          <a:xfrm>
            <a:off x="3544163" y="2282177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4" name="Plassholder for tekst 2"/>
          <p:cNvSpPr>
            <a:spLocks noGrp="1"/>
          </p:cNvSpPr>
          <p:nvPr>
            <p:ph type="body" sz="quarter" idx="21" hasCustomPrompt="1"/>
          </p:nvPr>
        </p:nvSpPr>
        <p:spPr>
          <a:xfrm>
            <a:off x="2723566" y="3760557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5" name="Plassholder for tekst 11"/>
          <p:cNvSpPr>
            <a:spLocks noGrp="1"/>
          </p:cNvSpPr>
          <p:nvPr>
            <p:ph type="body" sz="quarter" idx="22" hasCustomPrompt="1"/>
          </p:nvPr>
        </p:nvSpPr>
        <p:spPr>
          <a:xfrm>
            <a:off x="3544163" y="3760557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36" name="Plassholder for tekst 2"/>
          <p:cNvSpPr>
            <a:spLocks noGrp="1"/>
          </p:cNvSpPr>
          <p:nvPr>
            <p:ph type="body" sz="quarter" idx="23" hasCustomPrompt="1"/>
          </p:nvPr>
        </p:nvSpPr>
        <p:spPr>
          <a:xfrm>
            <a:off x="2723566" y="3267763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37" name="Plassholder for tekst 11"/>
          <p:cNvSpPr>
            <a:spLocks noGrp="1"/>
          </p:cNvSpPr>
          <p:nvPr>
            <p:ph type="body" sz="quarter" idx="24" hasCustomPrompt="1"/>
          </p:nvPr>
        </p:nvSpPr>
        <p:spPr>
          <a:xfrm>
            <a:off x="3544163" y="3267763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  <p:sp>
        <p:nvSpPr>
          <p:cNvPr id="18" name="Plassholder for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2723566" y="4253351"/>
            <a:ext cx="669758" cy="423378"/>
          </a:xfrm>
        </p:spPr>
        <p:txBody>
          <a:bodyPr>
            <a:noAutofit/>
          </a:bodyPr>
          <a:lstStyle>
            <a:lvl1pPr marL="0" indent="0" algn="r">
              <a:buNone/>
              <a:defRPr sz="2000" b="1">
                <a:solidFill>
                  <a:schemeClr val="accent5"/>
                </a:solidFill>
              </a:defRPr>
            </a:lvl1pPr>
          </a:lstStyle>
          <a:p>
            <a:pPr lvl="0"/>
            <a:r>
              <a:rPr lang="nb-NO" dirty="0"/>
              <a:t>##</a:t>
            </a:r>
            <a:endParaRPr lang="en-GB" dirty="0"/>
          </a:p>
        </p:txBody>
      </p:sp>
      <p:sp>
        <p:nvSpPr>
          <p:cNvPr id="19" name="Plassholder for tekst 11"/>
          <p:cNvSpPr>
            <a:spLocks noGrp="1"/>
          </p:cNvSpPr>
          <p:nvPr>
            <p:ph type="body" sz="quarter" idx="26" hasCustomPrompt="1"/>
          </p:nvPr>
        </p:nvSpPr>
        <p:spPr>
          <a:xfrm>
            <a:off x="3544163" y="4253351"/>
            <a:ext cx="5091708" cy="423378"/>
          </a:xfrm>
        </p:spPr>
        <p:txBody>
          <a:bodyPr>
            <a:normAutofit/>
          </a:bodyPr>
          <a:lstStyle>
            <a:lvl1pPr marL="0" indent="0">
              <a:buFont typeface="Arial" charset="0"/>
              <a:buNone/>
              <a:defRPr sz="2000" b="0">
                <a:solidFill>
                  <a:schemeClr val="bg1"/>
                </a:solidFill>
              </a:defRPr>
            </a:lvl1pPr>
            <a:lvl2pPr marL="144000" indent="0">
              <a:buNone/>
              <a:defRPr>
                <a:solidFill>
                  <a:schemeClr val="bg1"/>
                </a:solidFill>
              </a:defRPr>
            </a:lvl2pPr>
            <a:lvl3pPr marL="288000" indent="0">
              <a:buNone/>
              <a:defRPr>
                <a:solidFill>
                  <a:schemeClr val="bg1"/>
                </a:solidFill>
              </a:defRPr>
            </a:lvl3pPr>
            <a:lvl4pPr marL="432000" indent="0">
              <a:buNone/>
              <a:defRPr>
                <a:solidFill>
                  <a:schemeClr val="bg1"/>
                </a:solidFill>
              </a:defRPr>
            </a:lvl4pPr>
            <a:lvl5pPr marL="5040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noProof="0" dirty="0"/>
              <a:t>Agendapunkt</a:t>
            </a:r>
            <a:endParaRPr lang="en-GB" dirty="0"/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571500" y="865064"/>
            <a:ext cx="8001000" cy="5796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b-NO" dirty="0"/>
              <a:t>Klikk for å redigere tittelstil</a:t>
            </a:r>
            <a:endParaRPr lang="en-GB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71500" y="1532126"/>
            <a:ext cx="8001000" cy="323513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</a:t>
            </a:r>
            <a:r>
              <a:rPr lang="en-US" noProof="0" dirty="0" err="1"/>
              <a:t>tekststiler</a:t>
            </a:r>
            <a:r>
              <a:rPr lang="nb-NO" dirty="0"/>
              <a:t>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571500" y="4889096"/>
            <a:ext cx="6463338" cy="13371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endParaRPr lang="en-GB" dirty="0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81258" y="4889097"/>
            <a:ext cx="391242" cy="133716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50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b-NO" altLang="nb-NO" dirty="0"/>
              <a:t>Side </a:t>
            </a:r>
            <a:fld id="{F57D2C7E-FF28-3646-BDC8-24A1FA3E5E8D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034838" y="4889094"/>
            <a:ext cx="1146420" cy="133719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500"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71CF5760-0137-4D42-83E3-B092B0912E30}" type="datetime1">
              <a:rPr lang="nb-NO" smtClean="0"/>
              <a:t>28.08.2019</a:t>
            </a:fld>
            <a:endParaRPr lang="en-GB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60"/>
          <a:stretch>
            <a:fillRect/>
          </a:stretch>
        </p:blipFill>
        <p:spPr>
          <a:xfrm>
            <a:off x="269599" y="187806"/>
            <a:ext cx="1029490" cy="28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136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86" r:id="rId2"/>
    <p:sldLayoutId id="2147483785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40" r:id="rId9"/>
    <p:sldLayoutId id="2147483776" r:id="rId10"/>
    <p:sldLayoutId id="2147483720" r:id="rId11"/>
    <p:sldLayoutId id="2147483732" r:id="rId12"/>
    <p:sldLayoutId id="2147483725" r:id="rId13"/>
    <p:sldLayoutId id="2147483742" r:id="rId14"/>
    <p:sldLayoutId id="2147483726" r:id="rId15"/>
    <p:sldLayoutId id="2147483743" r:id="rId16"/>
    <p:sldLayoutId id="2147483727" r:id="rId17"/>
    <p:sldLayoutId id="2147483744" r:id="rId18"/>
    <p:sldLayoutId id="2147483724" r:id="rId19"/>
    <p:sldLayoutId id="2147483783" r:id="rId20"/>
    <p:sldLayoutId id="2147483784" r:id="rId21"/>
    <p:sldLayoutId id="2147483728" r:id="rId22"/>
    <p:sldLayoutId id="2147483745" r:id="rId23"/>
    <p:sldLayoutId id="2147483729" r:id="rId24"/>
    <p:sldLayoutId id="2147483746" r:id="rId25"/>
    <p:sldLayoutId id="2147483766" r:id="rId26"/>
    <p:sldLayoutId id="2147483767" r:id="rId27"/>
    <p:sldLayoutId id="2147483777" r:id="rId28"/>
    <p:sldLayoutId id="2147483757" r:id="rId29"/>
    <p:sldLayoutId id="2147483768" r:id="rId30"/>
    <p:sldLayoutId id="2147483778" r:id="rId31"/>
    <p:sldLayoutId id="2147483758" r:id="rId32"/>
    <p:sldLayoutId id="2147483762" r:id="rId33"/>
    <p:sldLayoutId id="2147483779" r:id="rId34"/>
    <p:sldLayoutId id="2147483763" r:id="rId35"/>
    <p:sldLayoutId id="2147483774" r:id="rId36"/>
    <p:sldLayoutId id="2147483780" r:id="rId37"/>
    <p:sldLayoutId id="2147483775" r:id="rId38"/>
    <p:sldLayoutId id="2147483747" r:id="rId39"/>
    <p:sldLayoutId id="2147483752" r:id="rId40"/>
    <p:sldLayoutId id="2147483748" r:id="rId41"/>
    <p:sldLayoutId id="2147483753" r:id="rId42"/>
    <p:sldLayoutId id="2147483749" r:id="rId43"/>
    <p:sldLayoutId id="2147483754" r:id="rId44"/>
    <p:sldLayoutId id="2147483750" r:id="rId45"/>
    <p:sldLayoutId id="2147483755" r:id="rId46"/>
    <p:sldLayoutId id="2147483751" r:id="rId47"/>
    <p:sldLayoutId id="2147483756" r:id="rId48"/>
    <p:sldLayoutId id="2147483730" r:id="rId49"/>
    <p:sldLayoutId id="2147483781" r:id="rId50"/>
    <p:sldLayoutId id="2147483731" r:id="rId51"/>
    <p:sldLayoutId id="2147483782" r:id="rId52"/>
    <p:sldLayoutId id="2147483772" r:id="rId53"/>
    <p:sldLayoutId id="2147483735" r:id="rId54"/>
    <p:sldLayoutId id="2147483804" r:id="rId55"/>
    <p:sldLayoutId id="2147483805" r:id="rId56"/>
    <p:sldLayoutId id="2147483806" r:id="rId57"/>
    <p:sldLayoutId id="2147483808" r:id="rId5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</p:titleStyle>
    <p:bodyStyle>
      <a:lvl1pPr marL="144000" indent="-144000" algn="l" defTabSz="914400" rtl="0" eaLnBrk="1" latinLnBrk="0" hangingPunct="1">
        <a:lnSpc>
          <a:spcPct val="100000"/>
        </a:lnSpc>
        <a:spcBef>
          <a:spcPts val="1000"/>
        </a:spcBef>
        <a:buFont typeface="Arial"/>
        <a:buChar char="•"/>
        <a:defRPr sz="17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1pPr>
      <a:lvl2pPr marL="324000" indent="-180000" algn="l" defTabSz="914400" rtl="0" eaLnBrk="1" latinLnBrk="0" hangingPunct="1">
        <a:lnSpc>
          <a:spcPct val="100000"/>
        </a:lnSpc>
        <a:spcBef>
          <a:spcPts val="500"/>
        </a:spcBef>
        <a:buFont typeface="Cambria" charset="0"/>
        <a:buChar char="−"/>
        <a:defRPr sz="15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432000" indent="-144000" algn="l" defTabSz="914400" rtl="0" eaLnBrk="1" latinLnBrk="0" hangingPunct="1">
        <a:lnSpc>
          <a:spcPct val="100000"/>
        </a:lnSpc>
        <a:spcBef>
          <a:spcPts val="500"/>
        </a:spcBef>
        <a:buFont typeface="LucidaGrande" charset="0"/>
        <a:buChar char="◦"/>
        <a:defRPr sz="13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612000" indent="-108000" algn="l" defTabSz="914400" rtl="0" eaLnBrk="1" latinLnBrk="0" hangingPunct="1">
        <a:lnSpc>
          <a:spcPct val="100000"/>
        </a:lnSpc>
        <a:spcBef>
          <a:spcPts val="500"/>
        </a:spcBef>
        <a:buFont typeface="LucidaGrande" charset="0"/>
        <a:buChar char="⁄"/>
        <a:defRPr sz="13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720000" indent="-108000" algn="l" defTabSz="914400" rtl="0" eaLnBrk="1" latinLnBrk="0" hangingPunct="1">
        <a:lnSpc>
          <a:spcPct val="100000"/>
        </a:lnSpc>
        <a:spcBef>
          <a:spcPts val="500"/>
        </a:spcBef>
        <a:buFont typeface="ArialUnicodeMS" charset="0"/>
        <a:buChar char="‣"/>
        <a:defRPr sz="1300" i="1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22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3003" userDrawn="1">
          <p15:clr>
            <a:srgbClr val="F26B43"/>
          </p15:clr>
        </p15:guide>
        <p15:guide id="4" pos="360" userDrawn="1">
          <p15:clr>
            <a:srgbClr val="F26B43"/>
          </p15:clr>
        </p15:guide>
        <p15:guide id="5" pos="5400" userDrawn="1">
          <p15:clr>
            <a:srgbClr val="F26B43"/>
          </p15:clr>
        </p15:guide>
        <p15:guide id="6" orient="horz" pos="598" userDrawn="1">
          <p15:clr>
            <a:srgbClr val="F26B43"/>
          </p15:clr>
        </p15:guide>
        <p15:guide id="7" pos="2989" userDrawn="1">
          <p15:clr>
            <a:srgbClr val="F26B43"/>
          </p15:clr>
        </p15:guide>
        <p15:guide id="8" pos="277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2504043" y="1014433"/>
            <a:ext cx="6115051" cy="511510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OPERASJONSSENTRALEN</a:t>
            </a:r>
            <a:endParaRPr lang="en-GB" sz="2400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3094982" y="1966203"/>
            <a:ext cx="5646421" cy="1241425"/>
          </a:xfrm>
        </p:spPr>
        <p:txBody>
          <a:bodyPr/>
          <a:lstStyle/>
          <a:p>
            <a:r>
              <a:rPr lang="en-GB" dirty="0" smtClean="0"/>
              <a:t>Politioverbetjent Nikolai Austrheim</a:t>
            </a:r>
          </a:p>
          <a:p>
            <a:r>
              <a:rPr lang="en-GB" dirty="0" smtClean="0"/>
              <a:t>Operasjonsleder</a:t>
            </a:r>
          </a:p>
          <a:p>
            <a:r>
              <a:rPr lang="en-GB" dirty="0" smtClean="0"/>
              <a:t>Sør-Vest politidistrikt</a:t>
            </a:r>
            <a:endParaRPr lang="en-GB" dirty="0"/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6CE5-C65B-0444-AA84-2DE26BEC85CC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65993" y="4889096"/>
            <a:ext cx="6463338" cy="133717"/>
          </a:xfrm>
        </p:spPr>
        <p:txBody>
          <a:bodyPr/>
          <a:lstStyle/>
          <a:p>
            <a:r>
              <a:rPr lang="en-GB" dirty="0"/>
              <a:t>SAMHANDLINGSKONFERANSEN 2019</a:t>
            </a:r>
          </a:p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/>
              <a:t>Side </a:t>
            </a:r>
            <a:fld id="{F57D2C7E-FF28-3646-BDC8-24A1FA3E5E8D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16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ctrTitle"/>
          </p:nvPr>
        </p:nvSpPr>
        <p:spPr>
          <a:xfrm>
            <a:off x="3081004" y="897947"/>
            <a:ext cx="5281826" cy="919205"/>
          </a:xfrm>
        </p:spPr>
        <p:txBody>
          <a:bodyPr>
            <a:normAutofit/>
          </a:bodyPr>
          <a:lstStyle/>
          <a:p>
            <a:pPr algn="ctr"/>
            <a:r>
              <a:rPr lang="en-GB" sz="2400" dirty="0" smtClean="0"/>
              <a:t>SAMHANDLING MELLOM POLITI OG HELSE</a:t>
            </a:r>
            <a:endParaRPr lang="en-GB" sz="2400" dirty="0"/>
          </a:p>
        </p:txBody>
      </p:sp>
      <p:sp>
        <p:nvSpPr>
          <p:cNvPr id="5" name="Undertittel 4"/>
          <p:cNvSpPr>
            <a:spLocks noGrp="1"/>
          </p:cNvSpPr>
          <p:nvPr>
            <p:ph type="subTitle" idx="1"/>
          </p:nvPr>
        </p:nvSpPr>
        <p:spPr>
          <a:xfrm>
            <a:off x="2926080" y="2026823"/>
            <a:ext cx="5646421" cy="2521880"/>
          </a:xfrm>
        </p:spPr>
        <p:txBody>
          <a:bodyPr>
            <a:normAutofit/>
          </a:bodyPr>
          <a:lstStyle/>
          <a:p>
            <a:r>
              <a:rPr lang="en-GB" sz="1600" dirty="0" smtClean="0"/>
              <a:t>REGULERES AV BL.A.: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 smtClean="0"/>
              <a:t>Rundskriv</a:t>
            </a:r>
            <a:r>
              <a:rPr lang="en-GB" dirty="0" smtClean="0"/>
              <a:t> 2012/007 – </a:t>
            </a:r>
            <a:r>
              <a:rPr lang="en-GB" dirty="0" err="1" smtClean="0"/>
              <a:t>Helsetjenestens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politiets</a:t>
            </a:r>
            <a:r>
              <a:rPr lang="en-GB" dirty="0" smtClean="0"/>
              <a:t> </a:t>
            </a:r>
            <a:r>
              <a:rPr lang="en-GB" dirty="0" err="1" smtClean="0"/>
              <a:t>ansvar</a:t>
            </a:r>
            <a:r>
              <a:rPr lang="en-GB" dirty="0" smtClean="0"/>
              <a:t> for </a:t>
            </a:r>
            <a:r>
              <a:rPr lang="en-GB" dirty="0" err="1" smtClean="0"/>
              <a:t>psykisk</a:t>
            </a:r>
            <a:r>
              <a:rPr lang="en-GB" dirty="0" smtClean="0"/>
              <a:t> </a:t>
            </a:r>
            <a:r>
              <a:rPr lang="en-GB" dirty="0" err="1" smtClean="0"/>
              <a:t>syke</a:t>
            </a:r>
            <a:r>
              <a:rPr lang="en-GB" dirty="0" smtClean="0"/>
              <a:t> – </a:t>
            </a:r>
            <a:r>
              <a:rPr lang="en-GB" dirty="0" err="1" smtClean="0"/>
              <a:t>Oppgaver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samarbeid</a:t>
            </a:r>
            <a:r>
              <a:rPr lang="en-GB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 smtClean="0"/>
              <a:t>Politiinstruksen</a:t>
            </a:r>
            <a:r>
              <a:rPr lang="en-GB" dirty="0" smtClean="0"/>
              <a:t> – </a:t>
            </a:r>
            <a:r>
              <a:rPr lang="en-GB" dirty="0" err="1" smtClean="0"/>
              <a:t>Bruk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makt</a:t>
            </a:r>
            <a:r>
              <a:rPr lang="en-GB" dirty="0" smtClean="0"/>
              <a:t> </a:t>
            </a: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hjemlet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denne</a:t>
            </a:r>
            <a:r>
              <a:rPr lang="en-GB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 smtClean="0"/>
              <a:t>Politiloven</a:t>
            </a:r>
            <a:r>
              <a:rPr lang="en-GB" dirty="0" smtClean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 smtClean="0"/>
              <a:t>Innarbeidede</a:t>
            </a:r>
            <a:r>
              <a:rPr lang="en-GB" dirty="0" smtClean="0"/>
              <a:t> </a:t>
            </a:r>
            <a:r>
              <a:rPr lang="en-GB" dirty="0" err="1" smtClean="0"/>
              <a:t>rutiner</a:t>
            </a:r>
            <a:r>
              <a:rPr lang="en-GB" dirty="0" smtClean="0"/>
              <a:t> </a:t>
            </a:r>
            <a:r>
              <a:rPr lang="en-GB" dirty="0" err="1" smtClean="0"/>
              <a:t>og</a:t>
            </a:r>
            <a:r>
              <a:rPr lang="en-GB" dirty="0" smtClean="0"/>
              <a:t> </a:t>
            </a:r>
            <a:r>
              <a:rPr lang="en-GB" dirty="0" err="1" smtClean="0"/>
              <a:t>prosedyrer</a:t>
            </a:r>
            <a:r>
              <a:rPr lang="en-GB" dirty="0" smtClean="0"/>
              <a:t> </a:t>
            </a:r>
            <a:r>
              <a:rPr lang="en-GB" dirty="0" err="1" smtClean="0"/>
              <a:t>mellom</a:t>
            </a:r>
            <a:r>
              <a:rPr lang="en-GB" dirty="0" smtClean="0"/>
              <a:t> AMK/LV/OPS/ANDRE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GB" dirty="0" err="1" smtClean="0"/>
              <a:t>Varslinger</a:t>
            </a:r>
            <a:r>
              <a:rPr lang="en-GB" dirty="0" smtClean="0"/>
              <a:t> / </a:t>
            </a:r>
            <a:r>
              <a:rPr lang="en-GB" dirty="0" err="1" smtClean="0"/>
              <a:t>bruk</a:t>
            </a:r>
            <a:r>
              <a:rPr lang="en-GB" dirty="0" smtClean="0"/>
              <a:t> </a:t>
            </a:r>
            <a:r>
              <a:rPr lang="en-GB" dirty="0" err="1" smtClean="0"/>
              <a:t>av</a:t>
            </a:r>
            <a:r>
              <a:rPr lang="en-GB" dirty="0" smtClean="0"/>
              <a:t> </a:t>
            </a:r>
            <a:r>
              <a:rPr lang="en-GB" dirty="0" err="1" smtClean="0"/>
              <a:t>nødnett</a:t>
            </a:r>
            <a:r>
              <a:rPr lang="en-GB" dirty="0" smtClean="0"/>
              <a:t> / </a:t>
            </a:r>
            <a:r>
              <a:rPr lang="en-GB" dirty="0" err="1" smtClean="0"/>
              <a:t>m.m.</a:t>
            </a:r>
            <a:r>
              <a:rPr lang="en-GB" dirty="0" smtClean="0"/>
              <a:t> </a:t>
            </a:r>
            <a:r>
              <a:rPr lang="en-GB" dirty="0"/>
              <a:t>	</a:t>
            </a:r>
          </a:p>
        </p:txBody>
      </p:sp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6CE5-C65B-0444-AA84-2DE26BEC85CC}" type="datetime1">
              <a:rPr lang="nb-NO" smtClean="0">
                <a:solidFill>
                  <a:prstClr val="black"/>
                </a:solidFill>
              </a:rPr>
              <a:pPr/>
              <a:t>28.08.2019</a:t>
            </a:fld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465993" y="4889096"/>
            <a:ext cx="6463338" cy="133717"/>
          </a:xfrm>
        </p:spPr>
        <p:txBody>
          <a:bodyPr/>
          <a:lstStyle/>
          <a:p>
            <a:r>
              <a:rPr lang="en-GB" dirty="0">
                <a:solidFill>
                  <a:prstClr val="black"/>
                </a:solidFill>
              </a:rPr>
              <a:t>SAMHANDLINGSKONFERANSEN 2019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>
                <a:solidFill>
                  <a:prstClr val="black"/>
                </a:solidFill>
              </a:rPr>
              <a:t>Side </a:t>
            </a:r>
            <a:fld id="{F57D2C7E-FF28-3646-BDC8-24A1FA3E5E8D}" type="slidenum">
              <a:rPr lang="en-GB" smtClean="0">
                <a:solidFill>
                  <a:prstClr val="black"/>
                </a:solidFill>
              </a:rPr>
              <a:pPr/>
              <a:t>2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5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213522" y="886300"/>
            <a:ext cx="5603595" cy="825900"/>
          </a:xfrm>
        </p:spPr>
        <p:txBody>
          <a:bodyPr>
            <a:normAutofit/>
          </a:bodyPr>
          <a:lstStyle/>
          <a:p>
            <a:pPr algn="ctr"/>
            <a:r>
              <a:rPr lang="nb-NO" dirty="0" smtClean="0"/>
              <a:t>MELDINGEN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SAMHANDLINGSKONFERANSEN 2019</a:t>
            </a:r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 smtClean="0"/>
              <a:t>Side </a:t>
            </a:r>
            <a:fld id="{F57D2C7E-FF28-3646-BDC8-24A1FA3E5E8D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TekstSylinder 6"/>
          <p:cNvSpPr txBox="1"/>
          <p:nvPr/>
        </p:nvSpPr>
        <p:spPr>
          <a:xfrm>
            <a:off x="3019777" y="1784300"/>
            <a:ext cx="6047772" cy="2001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dirty="0">
                <a:solidFill>
                  <a:schemeClr val="bg1"/>
                </a:solidFill>
              </a:rPr>
              <a:t>f</a:t>
            </a:r>
            <a:r>
              <a:rPr lang="nb-NO" sz="1800" dirty="0" smtClean="0">
                <a:solidFill>
                  <a:schemeClr val="bg1"/>
                </a:solidFill>
              </a:rPr>
              <a:t>ra AMK til Operasjonssentralen:</a:t>
            </a:r>
          </a:p>
          <a:p>
            <a:endParaRPr lang="nb-NO" sz="1800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sz="1800" dirty="0" smtClean="0">
                <a:solidFill>
                  <a:schemeClr val="bg1"/>
                </a:solidFill>
              </a:rPr>
              <a:t>Anmodning fra lege på LV om bistand til kontroll av pasient som er suicidal, og truer med å bruke kniv mot seg selv. Svarer ikke når legen ringer pasienten opp igjen.</a:t>
            </a:r>
          </a:p>
          <a:p>
            <a:endParaRPr lang="nb-NO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2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/>
          <p:cNvSpPr>
            <a:spLocks noGrp="1"/>
          </p:cNvSpPr>
          <p:nvPr>
            <p:ph type="ctrTitle"/>
          </p:nvPr>
        </p:nvSpPr>
        <p:spPr>
          <a:xfrm>
            <a:off x="3334283" y="786267"/>
            <a:ext cx="5360526" cy="715605"/>
          </a:xfrm>
        </p:spPr>
        <p:txBody>
          <a:bodyPr>
            <a:normAutofit fontScale="90000"/>
          </a:bodyPr>
          <a:lstStyle/>
          <a:p>
            <a:pPr algn="ctr"/>
            <a:r>
              <a:rPr lang="nb-NO" sz="2800" dirty="0" smtClean="0"/>
              <a:t>VURDERINGER PÅ OPERASJONSSENTRALEN</a:t>
            </a:r>
            <a:endParaRPr lang="nb-NO" sz="2800" dirty="0"/>
          </a:p>
        </p:txBody>
      </p:sp>
      <p:sp>
        <p:nvSpPr>
          <p:cNvPr id="8" name="Undertittel 7"/>
          <p:cNvSpPr>
            <a:spLocks noGrp="1"/>
          </p:cNvSpPr>
          <p:nvPr>
            <p:ph type="subTitle" idx="1"/>
          </p:nvPr>
        </p:nvSpPr>
        <p:spPr>
          <a:xfrm>
            <a:off x="3531052" y="1564334"/>
            <a:ext cx="5163757" cy="3065908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Hvem anmoder om bistand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Hastegrad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Nødvendighet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Hva ønskes det bistand til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Sammen med ambulanse / lege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Informasjon om pasient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Risikovurderinger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Felles talegrupper i nødnettet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Foreløpig plan for løsning av oppdraget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Gi oppdraget til politiets innsatsleder med flere politipatruljer.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nb-NO" dirty="0" smtClean="0"/>
              <a:t>Fortløpende vurderinger utfra utvikling på stedet eller ny informasjon.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nb-NO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118A2-C331-4249-8A67-6DC081A07270}" type="datetime1">
              <a:rPr lang="nb-NO" smtClean="0"/>
              <a:t>28.08.2019</a:t>
            </a:fld>
            <a:endParaRPr lang="en-GB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SAMHANDLINGSKONFERANSEN 2019</a:t>
            </a:r>
          </a:p>
          <a:p>
            <a:endParaRPr lang="en-GB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nb-NO" altLang="nb-NO" smtClean="0"/>
              <a:t>Side </a:t>
            </a:r>
            <a:fld id="{F57D2C7E-FF28-3646-BDC8-24A1FA3E5E8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652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l_Sør-Vest Politidistrikt_norsk">
  <a:themeElements>
    <a:clrScheme name="Custom 1">
      <a:dk1>
        <a:sysClr val="windowText" lastClr="000000"/>
      </a:dk1>
      <a:lt1>
        <a:sysClr val="window" lastClr="FFFFFF"/>
      </a:lt1>
      <a:dk2>
        <a:srgbClr val="3676BB"/>
      </a:dk2>
      <a:lt2>
        <a:srgbClr val="E7E6E6"/>
      </a:lt2>
      <a:accent1>
        <a:srgbClr val="3676BB"/>
      </a:accent1>
      <a:accent2>
        <a:srgbClr val="FFE400"/>
      </a:accent2>
      <a:accent3>
        <a:srgbClr val="727171"/>
      </a:accent3>
      <a:accent4>
        <a:srgbClr val="009DE0"/>
      </a:accent4>
      <a:accent5>
        <a:srgbClr val="C9DBF2"/>
      </a:accent5>
      <a:accent6>
        <a:srgbClr val="204770"/>
      </a:accent6>
      <a:hlink>
        <a:srgbClr val="0563C1"/>
      </a:hlink>
      <a:folHlink>
        <a:srgbClr val="954F72"/>
      </a:folHlink>
    </a:clrScheme>
    <a:fontScheme name="Custom 8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_S¢r-Vest Politidistrikt_norsk.pptx" id="{0E8494E0-EF24-4794-9F4B-3FAA376677ED}" vid="{9B16B4F5-25A7-4C1C-9C63-B2622694C3BD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ed9703dc-ef0b-4fcf-b741-7cc41878bd61">
      <Terms xmlns="http://schemas.microsoft.com/office/infopath/2007/PartnerControls"/>
    </TaxKeywordTaxHTField>
    <FNSPRollUpIngress xmlns="ed9703dc-ef0b-4fcf-b741-7cc41878bd61" xsi:nil="true"/>
    <PublishingExpirationDate xmlns="http://schemas.microsoft.com/sharepoint/v3" xsi:nil="true"/>
    <PublishingStartDate xmlns="http://schemas.microsoft.com/sharepoint/v3" xsi:nil="true"/>
    <TaxCatchAll xmlns="ed9703dc-ef0b-4fcf-b741-7cc41878bd61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8CF08350198454D94B20A8E10171C49" ma:contentTypeVersion="24" ma:contentTypeDescription="Opprett et nytt dokument." ma:contentTypeScope="" ma:versionID="cb40c20d5d9b6c64f56e344a7d7e74e8">
  <xsd:schema xmlns:xsd="http://www.w3.org/2001/XMLSchema" xmlns:xs="http://www.w3.org/2001/XMLSchema" xmlns:p="http://schemas.microsoft.com/office/2006/metadata/properties" xmlns:ns1="http://schemas.microsoft.com/sharepoint/v3" xmlns:ns2="ed9703dc-ef0b-4fcf-b741-7cc41878bd61" targetNamespace="http://schemas.microsoft.com/office/2006/metadata/properties" ma:root="true" ma:fieldsID="94b0d763d24caa33fc7928bc62b4abac" ns1:_="" ns2:_="">
    <xsd:import namespace="http://schemas.microsoft.com/sharepoint/v3"/>
    <xsd:import namespace="ed9703dc-ef0b-4fcf-b741-7cc41878bd61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9703dc-ef0b-4fcf-b741-7cc41878bd61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e24a585c-7ab9-4d2e-a6c2-97a6a586d433}" ma:internalName="TaxCatchAll" ma:showField="CatchAllData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e24a585c-7ab9-4d2e-a6c2-97a6a586d433}" ma:internalName="TaxCatchAllLabel" ma:readOnly="true" ma:showField="CatchAllDataLabel" ma:web="ed9703dc-ef0b-4fcf-b741-7cc41878bd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fault="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DF9925-AA9F-458A-8102-0F2EBAB9CC7B}"/>
</file>

<file path=customXml/itemProps2.xml><?xml version="1.0" encoding="utf-8"?>
<ds:datastoreItem xmlns:ds="http://schemas.openxmlformats.org/officeDocument/2006/customXml" ds:itemID="{D45AD05F-D91D-48D7-9AC6-C6A4412DE067}"/>
</file>

<file path=customXml/itemProps3.xml><?xml version="1.0" encoding="utf-8"?>
<ds:datastoreItem xmlns:ds="http://schemas.openxmlformats.org/officeDocument/2006/customXml" ds:itemID="{7C8E2DFB-9D3B-43C2-9470-88D6F94BCC0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549</TotalTime>
  <Words>168</Words>
  <Application>Microsoft Office PowerPoint</Application>
  <PresentationFormat>Skjermfremvisning (16:9)</PresentationFormat>
  <Paragraphs>39</Paragraphs>
  <Slides>4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11" baseType="lpstr">
      <vt:lpstr>Arial</vt:lpstr>
      <vt:lpstr>ArialUnicodeMS</vt:lpstr>
      <vt:lpstr>Cambria</vt:lpstr>
      <vt:lpstr>LucidaGrande</vt:lpstr>
      <vt:lpstr>Verdana</vt:lpstr>
      <vt:lpstr>Wingdings</vt:lpstr>
      <vt:lpstr>Mal_Sør-Vest Politidistrikt_norsk</vt:lpstr>
      <vt:lpstr>OPERASJONSSENTRALEN</vt:lpstr>
      <vt:lpstr>SAMHANDLING MELLOM POLITI OG HELSE</vt:lpstr>
      <vt:lpstr>MELDINGEN</vt:lpstr>
      <vt:lpstr>VURDERINGER PÅ OPERASJONSSENTRALEN</vt:lpstr>
    </vt:vector>
  </TitlesOfParts>
  <Company>Politiet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SAMHANDLINGSKONFERANSEN 2019</dc:title>
  <dc:creator>Kjetil Østrått</dc:creator>
  <cp:keywords>_£Bilde</cp:keywords>
  <dc:description>Dev by addpoint.no</dc:description>
  <cp:lastModifiedBy>Aida Jane Naqasha</cp:lastModifiedBy>
  <cp:revision>32</cp:revision>
  <cp:lastPrinted>2019-08-26T14:18:18Z</cp:lastPrinted>
  <dcterms:created xsi:type="dcterms:W3CDTF">2019-07-30T06:26:28Z</dcterms:created>
  <dcterms:modified xsi:type="dcterms:W3CDTF">2019-08-28T11:38:03Z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v by">
    <vt:lpwstr>addpoint.no</vt:lpwstr>
  </property>
  <property fmtid="{D5CDD505-2E9C-101B-9397-08002B2CF9AE}" pid="3" name="ContentTypeId">
    <vt:lpwstr>0x010100B8CF08350198454D94B20A8E10171C49</vt:lpwstr>
  </property>
</Properties>
</file>