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A8E"/>
    <a:srgbClr val="D6E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9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910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89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862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05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304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98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84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50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44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06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51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38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1802674"/>
            <a:ext cx="12192000" cy="3318516"/>
          </a:xfrm>
          <a:prstGeom prst="rect">
            <a:avLst/>
          </a:prstGeom>
          <a:solidFill>
            <a:srgbClr val="247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Rektangel 3"/>
          <p:cNvSpPr/>
          <p:nvPr/>
        </p:nvSpPr>
        <p:spPr>
          <a:xfrm>
            <a:off x="0" y="5303520"/>
            <a:ext cx="12192000" cy="1554480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82" y="5463076"/>
            <a:ext cx="11388346" cy="129780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82" y="239285"/>
            <a:ext cx="2475814" cy="27840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4256425" y="2423127"/>
            <a:ext cx="444801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400" b="1" dirty="0" smtClean="0">
                <a:solidFill>
                  <a:schemeClr val="bg1"/>
                </a:solidFill>
              </a:rPr>
              <a:t>Workshop og </a:t>
            </a:r>
          </a:p>
          <a:p>
            <a:r>
              <a:rPr lang="nb-NO" sz="4400" b="1" dirty="0" smtClean="0">
                <a:solidFill>
                  <a:schemeClr val="bg1"/>
                </a:solidFill>
              </a:rPr>
              <a:t>parallelle sesjoner</a:t>
            </a:r>
          </a:p>
        </p:txBody>
      </p:sp>
    </p:spTree>
    <p:extLst>
      <p:ext uri="{BB962C8B-B14F-4D97-AF65-F5344CB8AC3E}">
        <p14:creationId xmlns:p14="http://schemas.microsoft.com/office/powerpoint/2010/main" val="42355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5121189"/>
            <a:ext cx="12192000" cy="1736811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18" y="5455337"/>
            <a:ext cx="11388346" cy="129780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607" y="85164"/>
            <a:ext cx="1130087" cy="1270762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8829630" y="305047"/>
            <a:ext cx="3084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Samhandlingskonferanse 29. august 2019:</a:t>
            </a:r>
          </a:p>
          <a:p>
            <a:r>
              <a:rPr lang="nb-NO" dirty="0" smtClean="0"/>
              <a:t>– TRANSPORT AV PSYKISK SYKE</a:t>
            </a:r>
          </a:p>
          <a:p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0" y="1470192"/>
            <a:ext cx="12192000" cy="3650998"/>
          </a:xfrm>
          <a:prstGeom prst="rect">
            <a:avLst/>
          </a:prstGeom>
          <a:solidFill>
            <a:srgbClr val="247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340913" y="1801609"/>
            <a:ext cx="834716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13:00–14:30 </a:t>
            </a:r>
            <a:r>
              <a:rPr lang="nb-NO" sz="2400" b="1" dirty="0" smtClean="0">
                <a:solidFill>
                  <a:schemeClr val="bg1"/>
                </a:solidFill>
              </a:rPr>
              <a:t>	</a:t>
            </a:r>
            <a:r>
              <a:rPr lang="nb-NO" sz="3200" b="1" dirty="0" smtClean="0">
                <a:solidFill>
                  <a:schemeClr val="bg1"/>
                </a:solidFill>
              </a:rPr>
              <a:t>Workshop</a:t>
            </a:r>
          </a:p>
          <a:p>
            <a:r>
              <a:rPr lang="nb-NO" sz="2400" dirty="0">
                <a:solidFill>
                  <a:schemeClr val="bg1"/>
                </a:solidFill>
              </a:rPr>
              <a:t>	</a:t>
            </a:r>
            <a:r>
              <a:rPr lang="nb-NO" sz="2400" dirty="0" smtClean="0">
                <a:solidFill>
                  <a:schemeClr val="bg1"/>
                </a:solidFill>
              </a:rPr>
              <a:t> 	</a:t>
            </a:r>
            <a:r>
              <a:rPr lang="nb-NO" sz="2400" b="1" dirty="0" smtClean="0">
                <a:solidFill>
                  <a:schemeClr val="bg1"/>
                </a:solidFill>
              </a:rPr>
              <a:t>– </a:t>
            </a:r>
            <a:r>
              <a:rPr lang="nb-NO" sz="2400" b="1" dirty="0">
                <a:solidFill>
                  <a:schemeClr val="bg1"/>
                </a:solidFill>
              </a:rPr>
              <a:t>Planlegging av </a:t>
            </a:r>
            <a:r>
              <a:rPr lang="nb-NO" sz="2400" b="1" dirty="0" smtClean="0">
                <a:solidFill>
                  <a:schemeClr val="bg1"/>
                </a:solidFill>
              </a:rPr>
              <a:t>oppdrag som </a:t>
            </a:r>
          </a:p>
          <a:p>
            <a:r>
              <a:rPr lang="nb-NO" sz="2400" b="1" dirty="0">
                <a:solidFill>
                  <a:schemeClr val="bg1"/>
                </a:solidFill>
              </a:rPr>
              <a:t>	</a:t>
            </a:r>
            <a:r>
              <a:rPr lang="nb-NO" sz="2400" b="1" dirty="0" smtClean="0">
                <a:solidFill>
                  <a:schemeClr val="bg1"/>
                </a:solidFill>
              </a:rPr>
              <a:t>	involverer </a:t>
            </a:r>
            <a:r>
              <a:rPr lang="nb-NO" sz="2400" b="1" dirty="0">
                <a:solidFill>
                  <a:schemeClr val="bg1"/>
                </a:solidFill>
              </a:rPr>
              <a:t>en psykisk </a:t>
            </a:r>
            <a:r>
              <a:rPr lang="nb-NO" sz="2400" b="1" dirty="0" smtClean="0">
                <a:solidFill>
                  <a:schemeClr val="bg1"/>
                </a:solidFill>
              </a:rPr>
              <a:t>ustabil pasient</a:t>
            </a:r>
            <a:r>
              <a:rPr lang="nb-NO" sz="2400" b="1" dirty="0">
                <a:solidFill>
                  <a:schemeClr val="bg1"/>
                </a:solidFill>
              </a:rPr>
              <a:t>. </a:t>
            </a:r>
            <a:endParaRPr lang="nb-NO" sz="2400" b="1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</a:t>
            </a:r>
            <a:r>
              <a:rPr lang="nb-NO" b="1" dirty="0" smtClean="0">
                <a:solidFill>
                  <a:schemeClr val="bg1"/>
                </a:solidFill>
              </a:rPr>
              <a:t>For </a:t>
            </a:r>
            <a:r>
              <a:rPr lang="nb-NO" b="1" dirty="0">
                <a:solidFill>
                  <a:schemeClr val="bg1"/>
                </a:solidFill>
              </a:rPr>
              <a:t>operasjonssentral og AMK.</a:t>
            </a:r>
          </a:p>
          <a:p>
            <a:r>
              <a:rPr lang="nb-NO" b="1" dirty="0" smtClean="0">
                <a:solidFill>
                  <a:schemeClr val="bg1"/>
                </a:solidFill>
              </a:rPr>
              <a:t>		Flytskjema </a:t>
            </a:r>
            <a:r>
              <a:rPr lang="nb-NO" b="1" dirty="0">
                <a:solidFill>
                  <a:schemeClr val="bg1"/>
                </a:solidFill>
              </a:rPr>
              <a:t>og samarbeidsrutiner</a:t>
            </a:r>
            <a:r>
              <a:rPr lang="nb-NO" dirty="0">
                <a:solidFill>
                  <a:schemeClr val="bg1"/>
                </a:solidFill>
              </a:rPr>
              <a:t>.</a:t>
            </a:r>
          </a:p>
          <a:p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 smtClean="0">
                <a:solidFill>
                  <a:schemeClr val="bg1"/>
                </a:solidFill>
              </a:rPr>
              <a:t>		Møteleder</a:t>
            </a:r>
            <a:r>
              <a:rPr lang="nb-NO" dirty="0">
                <a:solidFill>
                  <a:schemeClr val="bg1"/>
                </a:solidFill>
              </a:rPr>
              <a:t>: </a:t>
            </a:r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Sigstein </a:t>
            </a:r>
            <a:r>
              <a:rPr lang="nb-NO" dirty="0">
                <a:solidFill>
                  <a:schemeClr val="bg1"/>
                </a:solidFill>
              </a:rPr>
              <a:t>Rasmussen,</a:t>
            </a:r>
          </a:p>
          <a:p>
            <a:r>
              <a:rPr lang="nb-NO" dirty="0" smtClean="0">
                <a:solidFill>
                  <a:schemeClr val="bg1"/>
                </a:solidFill>
              </a:rPr>
              <a:t>		Ledende </a:t>
            </a:r>
            <a:r>
              <a:rPr lang="nb-NO" dirty="0">
                <a:solidFill>
                  <a:schemeClr val="bg1"/>
                </a:solidFill>
              </a:rPr>
              <a:t>koordinator, AMK</a:t>
            </a:r>
          </a:p>
        </p:txBody>
      </p:sp>
    </p:spTree>
    <p:extLst>
      <p:ext uri="{BB962C8B-B14F-4D97-AF65-F5344CB8AC3E}">
        <p14:creationId xmlns:p14="http://schemas.microsoft.com/office/powerpoint/2010/main" val="128197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5121189"/>
            <a:ext cx="12192000" cy="1736811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18" y="5455337"/>
            <a:ext cx="11388346" cy="129780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607" y="85164"/>
            <a:ext cx="1130087" cy="1270762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8829630" y="305047"/>
            <a:ext cx="3084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Samhandlingskonferanse 29. august 2019:</a:t>
            </a:r>
          </a:p>
          <a:p>
            <a:r>
              <a:rPr lang="nb-NO" dirty="0" smtClean="0"/>
              <a:t>– TRANSPORT AV PSYKISK SYKE</a:t>
            </a:r>
          </a:p>
          <a:p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0" y="1470192"/>
            <a:ext cx="12192000" cy="3650998"/>
          </a:xfrm>
          <a:prstGeom prst="rect">
            <a:avLst/>
          </a:prstGeom>
          <a:solidFill>
            <a:srgbClr val="247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432353" y="1731241"/>
            <a:ext cx="98278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13:00–14:30 </a:t>
            </a:r>
            <a:r>
              <a:rPr lang="nb-NO" sz="2400" b="1" dirty="0" smtClean="0">
                <a:solidFill>
                  <a:schemeClr val="bg1"/>
                </a:solidFill>
              </a:rPr>
              <a:t>	</a:t>
            </a:r>
            <a:r>
              <a:rPr lang="nb-NO" sz="3200" b="1" dirty="0" smtClean="0">
                <a:solidFill>
                  <a:schemeClr val="bg1"/>
                </a:solidFill>
              </a:rPr>
              <a:t>Parallellsesjon 1</a:t>
            </a:r>
          </a:p>
          <a:p>
            <a:r>
              <a:rPr lang="nb-NO" sz="2400" dirty="0">
                <a:solidFill>
                  <a:schemeClr val="bg1"/>
                </a:solidFill>
              </a:rPr>
              <a:t>	</a:t>
            </a:r>
            <a:r>
              <a:rPr lang="nb-NO" sz="2400" dirty="0" smtClean="0">
                <a:solidFill>
                  <a:schemeClr val="bg1"/>
                </a:solidFill>
              </a:rPr>
              <a:t> 	</a:t>
            </a:r>
            <a:r>
              <a:rPr lang="nb-NO" b="1" dirty="0">
                <a:solidFill>
                  <a:schemeClr val="bg1"/>
                </a:solidFill>
              </a:rPr>
              <a:t>Psykisk helsevernloven og </a:t>
            </a:r>
            <a:r>
              <a:rPr lang="nb-NO" b="1" dirty="0" smtClean="0">
                <a:solidFill>
                  <a:schemeClr val="bg1"/>
                </a:solidFill>
              </a:rPr>
              <a:t>vurdering av </a:t>
            </a:r>
            <a:r>
              <a:rPr lang="nb-NO" b="1" dirty="0">
                <a:solidFill>
                  <a:schemeClr val="bg1"/>
                </a:solidFill>
              </a:rPr>
              <a:t>samtykkekompetanse. </a:t>
            </a:r>
            <a:r>
              <a:rPr lang="nb-NO" b="1" dirty="0" smtClean="0">
                <a:solidFill>
                  <a:schemeClr val="bg1"/>
                </a:solidFill>
              </a:rPr>
              <a:t>				Kriterier for innleggelse </a:t>
            </a:r>
            <a:r>
              <a:rPr lang="nb-NO" b="1" dirty="0">
                <a:solidFill>
                  <a:schemeClr val="bg1"/>
                </a:solidFill>
              </a:rPr>
              <a:t>i psykisk helsevern.</a:t>
            </a:r>
          </a:p>
          <a:p>
            <a:r>
              <a:rPr lang="nb-NO" b="1" dirty="0" smtClean="0">
                <a:solidFill>
                  <a:schemeClr val="bg1"/>
                </a:solidFill>
              </a:rPr>
              <a:t>		</a:t>
            </a:r>
          </a:p>
          <a:p>
            <a:r>
              <a:rPr lang="nb-NO" b="1" dirty="0">
                <a:solidFill>
                  <a:schemeClr val="bg1"/>
                </a:solidFill>
              </a:rPr>
              <a:t>	</a:t>
            </a:r>
            <a:r>
              <a:rPr lang="nb-NO" b="1" dirty="0" smtClean="0">
                <a:solidFill>
                  <a:schemeClr val="bg1"/>
                </a:solidFill>
              </a:rPr>
              <a:t>	Hva </a:t>
            </a:r>
            <a:r>
              <a:rPr lang="nb-NO" b="1" dirty="0">
                <a:solidFill>
                  <a:schemeClr val="bg1"/>
                </a:solidFill>
              </a:rPr>
              <a:t>skjer under somatiske </a:t>
            </a:r>
            <a:r>
              <a:rPr lang="nb-NO" b="1" dirty="0" smtClean="0">
                <a:solidFill>
                  <a:schemeClr val="bg1"/>
                </a:solidFill>
              </a:rPr>
              <a:t>avklaringer, </a:t>
            </a:r>
          </a:p>
          <a:p>
            <a:r>
              <a:rPr lang="nb-NO" b="1" dirty="0">
                <a:solidFill>
                  <a:schemeClr val="bg1"/>
                </a:solidFill>
              </a:rPr>
              <a:t>	</a:t>
            </a:r>
            <a:r>
              <a:rPr lang="nb-NO" b="1" dirty="0" smtClean="0">
                <a:solidFill>
                  <a:schemeClr val="bg1"/>
                </a:solidFill>
              </a:rPr>
              <a:t>	somatiske </a:t>
            </a:r>
            <a:r>
              <a:rPr lang="nb-NO" b="1" dirty="0">
                <a:solidFill>
                  <a:schemeClr val="bg1"/>
                </a:solidFill>
              </a:rPr>
              <a:t>tilstander som </a:t>
            </a:r>
            <a:r>
              <a:rPr lang="nb-NO" b="1" dirty="0" smtClean="0">
                <a:solidFill>
                  <a:schemeClr val="bg1"/>
                </a:solidFill>
              </a:rPr>
              <a:t>forveksles med </a:t>
            </a:r>
            <a:r>
              <a:rPr lang="nb-NO" b="1" dirty="0">
                <a:solidFill>
                  <a:schemeClr val="bg1"/>
                </a:solidFill>
              </a:rPr>
              <a:t>psykiatri. </a:t>
            </a:r>
            <a:endParaRPr lang="nb-NO" b="1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v</a:t>
            </a:r>
            <a:r>
              <a:rPr lang="nb-NO" dirty="0">
                <a:solidFill>
                  <a:schemeClr val="bg1"/>
                </a:solidFill>
              </a:rPr>
              <a:t>/ Melissa </a:t>
            </a:r>
            <a:r>
              <a:rPr lang="nb-NO" dirty="0" err="1" smtClean="0">
                <a:solidFill>
                  <a:schemeClr val="bg1"/>
                </a:solidFill>
              </a:rPr>
              <a:t>Weibell</a:t>
            </a:r>
            <a:r>
              <a:rPr lang="nb-NO" dirty="0" smtClean="0">
                <a:solidFill>
                  <a:schemeClr val="bg1"/>
                </a:solidFill>
              </a:rPr>
              <a:t>, overlege </a:t>
            </a:r>
            <a:r>
              <a:rPr lang="nb-NO" dirty="0">
                <a:solidFill>
                  <a:schemeClr val="bg1"/>
                </a:solidFill>
              </a:rPr>
              <a:t>AMC2</a:t>
            </a:r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 smtClean="0">
                <a:solidFill>
                  <a:schemeClr val="bg1"/>
                </a:solidFill>
              </a:rPr>
              <a:t>		</a:t>
            </a: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Møteleder</a:t>
            </a:r>
            <a:r>
              <a:rPr lang="nb-NO" dirty="0">
                <a:solidFill>
                  <a:schemeClr val="bg1"/>
                </a:solidFill>
              </a:rPr>
              <a:t>: </a:t>
            </a:r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Mads Johansen</a:t>
            </a:r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0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5121189"/>
            <a:ext cx="12192000" cy="1736811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18" y="5455337"/>
            <a:ext cx="11388346" cy="129780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607" y="85164"/>
            <a:ext cx="1130087" cy="1270762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8829630" y="305047"/>
            <a:ext cx="3084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Samhandlingskonferanse 29. august 2019:</a:t>
            </a:r>
          </a:p>
          <a:p>
            <a:r>
              <a:rPr lang="nb-NO" dirty="0" smtClean="0"/>
              <a:t>– TRANSPORT AV PSYKISK SYKE</a:t>
            </a:r>
          </a:p>
          <a:p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0" y="1470192"/>
            <a:ext cx="12192000" cy="3650998"/>
          </a:xfrm>
          <a:prstGeom prst="rect">
            <a:avLst/>
          </a:prstGeom>
          <a:solidFill>
            <a:srgbClr val="247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432353" y="1731241"/>
            <a:ext cx="982783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13:00–14:30 </a:t>
            </a:r>
            <a:r>
              <a:rPr lang="nb-NO" sz="2400" b="1" dirty="0" smtClean="0">
                <a:solidFill>
                  <a:schemeClr val="bg1"/>
                </a:solidFill>
              </a:rPr>
              <a:t>	</a:t>
            </a:r>
            <a:r>
              <a:rPr lang="nb-NO" sz="3200" b="1" dirty="0" smtClean="0">
                <a:solidFill>
                  <a:schemeClr val="bg1"/>
                </a:solidFill>
              </a:rPr>
              <a:t>Parallellsesjon 2</a:t>
            </a:r>
          </a:p>
          <a:p>
            <a:r>
              <a:rPr lang="nb-NO" sz="2000" b="1" dirty="0">
                <a:solidFill>
                  <a:schemeClr val="bg1"/>
                </a:solidFill>
              </a:rPr>
              <a:t>	</a:t>
            </a:r>
            <a:r>
              <a:rPr lang="nb-NO" sz="2000" b="1" dirty="0" smtClean="0">
                <a:solidFill>
                  <a:schemeClr val="bg1"/>
                </a:solidFill>
              </a:rPr>
              <a:t> 	</a:t>
            </a:r>
            <a:r>
              <a:rPr lang="nb-NO" sz="2000" b="1" dirty="0">
                <a:solidFill>
                  <a:schemeClr val="bg1"/>
                </a:solidFill>
              </a:rPr>
              <a:t>Transport av psykisk syke </a:t>
            </a:r>
            <a:endParaRPr lang="nb-NO" sz="2000" b="1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– </a:t>
            </a:r>
            <a:r>
              <a:rPr lang="nb-NO" dirty="0">
                <a:solidFill>
                  <a:schemeClr val="bg1"/>
                </a:solidFill>
              </a:rPr>
              <a:t>Prosjekt </a:t>
            </a:r>
            <a:r>
              <a:rPr lang="nb-NO" dirty="0" smtClean="0">
                <a:solidFill>
                  <a:schemeClr val="bg1"/>
                </a:solidFill>
              </a:rPr>
              <a:t>ved Sykehuset </a:t>
            </a:r>
            <a:r>
              <a:rPr lang="nb-NO" dirty="0">
                <a:solidFill>
                  <a:schemeClr val="bg1"/>
                </a:solidFill>
              </a:rPr>
              <a:t>i Vestfold </a:t>
            </a:r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v</a:t>
            </a:r>
            <a:r>
              <a:rPr lang="nb-NO" dirty="0">
                <a:solidFill>
                  <a:schemeClr val="bg1"/>
                </a:solidFill>
              </a:rPr>
              <a:t>/ Hege </a:t>
            </a:r>
            <a:r>
              <a:rPr lang="nb-NO" dirty="0" err="1" smtClean="0">
                <a:solidFill>
                  <a:schemeClr val="bg1"/>
                </a:solidFill>
              </a:rPr>
              <a:t>Topstad</a:t>
            </a:r>
            <a:r>
              <a:rPr lang="nb-NO" dirty="0" smtClean="0">
                <a:solidFill>
                  <a:schemeClr val="bg1"/>
                </a:solidFill>
              </a:rPr>
              <a:t>, prosjektleder</a:t>
            </a:r>
            <a:r>
              <a:rPr lang="nb-NO" dirty="0">
                <a:solidFill>
                  <a:schemeClr val="bg1"/>
                </a:solidFill>
              </a:rPr>
              <a:t>, Sykehuset i Vestfold</a:t>
            </a:r>
          </a:p>
          <a:p>
            <a:r>
              <a:rPr lang="nb-NO" dirty="0" smtClean="0">
                <a:solidFill>
                  <a:schemeClr val="bg1"/>
                </a:solidFill>
              </a:rPr>
              <a:t>		</a:t>
            </a:r>
          </a:p>
          <a:p>
            <a:r>
              <a:rPr lang="nb-NO" sz="2000" b="1" dirty="0">
                <a:solidFill>
                  <a:schemeClr val="bg1"/>
                </a:solidFill>
              </a:rPr>
              <a:t>	</a:t>
            </a:r>
            <a:r>
              <a:rPr lang="nb-NO" sz="2000" b="1" dirty="0" smtClean="0">
                <a:solidFill>
                  <a:schemeClr val="bg1"/>
                </a:solidFill>
              </a:rPr>
              <a:t>	Simulering </a:t>
            </a:r>
            <a:r>
              <a:rPr lang="nb-NO" sz="2000" b="1" dirty="0">
                <a:solidFill>
                  <a:schemeClr val="bg1"/>
                </a:solidFill>
              </a:rPr>
              <a:t>og VR- teknologi i Helse Vest</a:t>
            </a:r>
          </a:p>
          <a:p>
            <a:r>
              <a:rPr lang="nb-NO" dirty="0" smtClean="0">
                <a:solidFill>
                  <a:schemeClr val="bg1"/>
                </a:solidFill>
              </a:rPr>
              <a:t>		v</a:t>
            </a:r>
            <a:r>
              <a:rPr lang="nb-NO" dirty="0">
                <a:solidFill>
                  <a:schemeClr val="bg1"/>
                </a:solidFill>
              </a:rPr>
              <a:t>/ </a:t>
            </a:r>
            <a:r>
              <a:rPr lang="nb-NO" dirty="0" smtClean="0">
                <a:solidFill>
                  <a:schemeClr val="bg1"/>
                </a:solidFill>
              </a:rPr>
              <a:t>Håkon </a:t>
            </a:r>
            <a:r>
              <a:rPr lang="nb-NO" dirty="0" err="1">
                <a:solidFill>
                  <a:schemeClr val="bg1"/>
                </a:solidFill>
              </a:rPr>
              <a:t>Garfors</a:t>
            </a:r>
            <a:r>
              <a:rPr lang="nb-NO" dirty="0">
                <a:solidFill>
                  <a:schemeClr val="bg1"/>
                </a:solidFill>
              </a:rPr>
              <a:t>, Helse Vest </a:t>
            </a:r>
            <a:r>
              <a:rPr lang="nb-NO" dirty="0" smtClean="0">
                <a:solidFill>
                  <a:schemeClr val="bg1"/>
                </a:solidFill>
              </a:rPr>
              <a:t>IKT</a:t>
            </a:r>
          </a:p>
          <a:p>
            <a:endParaRPr lang="nb-NO" dirty="0">
              <a:solidFill>
                <a:schemeClr val="bg1"/>
              </a:solidFill>
            </a:endParaRPr>
          </a:p>
          <a:p>
            <a:r>
              <a:rPr lang="nb-NO" dirty="0" smtClean="0">
                <a:solidFill>
                  <a:schemeClr val="bg1"/>
                </a:solidFill>
              </a:rPr>
              <a:t>		Møteleder</a:t>
            </a:r>
            <a:r>
              <a:rPr lang="nb-NO" dirty="0">
                <a:solidFill>
                  <a:schemeClr val="bg1"/>
                </a:solidFill>
              </a:rPr>
              <a:t>: </a:t>
            </a:r>
          </a:p>
          <a:p>
            <a:r>
              <a:rPr lang="nb-NO" dirty="0">
                <a:solidFill>
                  <a:schemeClr val="bg1"/>
                </a:solidFill>
              </a:rPr>
              <a:t>		</a:t>
            </a:r>
            <a:r>
              <a:rPr lang="nb-NO" dirty="0" smtClean="0">
                <a:solidFill>
                  <a:schemeClr val="bg1"/>
                </a:solidFill>
              </a:rPr>
              <a:t>Frode Bremseth</a:t>
            </a:r>
            <a:endParaRPr lang="nb-NO" dirty="0">
              <a:solidFill>
                <a:schemeClr val="bg1"/>
              </a:solidFill>
            </a:endParaRPr>
          </a:p>
          <a:p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2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5121189"/>
            <a:ext cx="12192000" cy="1736811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18" y="5455337"/>
            <a:ext cx="11388346" cy="129780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607" y="85164"/>
            <a:ext cx="1130087" cy="1270762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8829630" y="305047"/>
            <a:ext cx="3084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Samhandlingskonferanse 29. august 2019:</a:t>
            </a:r>
          </a:p>
          <a:p>
            <a:r>
              <a:rPr lang="nb-NO" dirty="0" smtClean="0"/>
              <a:t>– TRANSPORT AV PSYKISK SYKE</a:t>
            </a:r>
          </a:p>
          <a:p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0" y="1470192"/>
            <a:ext cx="12192000" cy="3650998"/>
          </a:xfrm>
          <a:prstGeom prst="rect">
            <a:avLst/>
          </a:prstGeom>
          <a:solidFill>
            <a:srgbClr val="247A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432353" y="1614461"/>
            <a:ext cx="9827830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13:00–14:30 </a:t>
            </a:r>
            <a:r>
              <a:rPr lang="nb-NO" sz="2400" b="1" dirty="0" smtClean="0">
                <a:solidFill>
                  <a:schemeClr val="bg1"/>
                </a:solidFill>
              </a:rPr>
              <a:t>	</a:t>
            </a:r>
            <a:r>
              <a:rPr lang="nb-NO" sz="3200" b="1" dirty="0" smtClean="0">
                <a:solidFill>
                  <a:schemeClr val="bg1"/>
                </a:solidFill>
              </a:rPr>
              <a:t>Parallellsesjon 3</a:t>
            </a:r>
          </a:p>
          <a:p>
            <a:r>
              <a:rPr lang="nb-NO" sz="2000" b="1" dirty="0">
                <a:solidFill>
                  <a:schemeClr val="bg1"/>
                </a:solidFill>
              </a:rPr>
              <a:t>	</a:t>
            </a:r>
            <a:r>
              <a:rPr lang="nb-NO" sz="2000" b="1" dirty="0" smtClean="0">
                <a:solidFill>
                  <a:schemeClr val="bg1"/>
                </a:solidFill>
              </a:rPr>
              <a:t> 	</a:t>
            </a:r>
            <a:r>
              <a:rPr lang="nb-NO" sz="2400" b="1" dirty="0">
                <a:solidFill>
                  <a:schemeClr val="bg1"/>
                </a:solidFill>
              </a:rPr>
              <a:t>Pasientreisen – kriser uten innleggelse</a:t>
            </a:r>
          </a:p>
          <a:p>
            <a:r>
              <a:rPr lang="nb-NO" sz="1050" dirty="0" smtClean="0">
                <a:solidFill>
                  <a:schemeClr val="bg1"/>
                </a:solidFill>
              </a:rPr>
              <a:t>		</a:t>
            </a:r>
            <a:endParaRPr lang="nb-NO" sz="900" dirty="0" smtClean="0">
              <a:solidFill>
                <a:schemeClr val="bg1"/>
              </a:solidFill>
            </a:endParaRPr>
          </a:p>
          <a:p>
            <a:r>
              <a:rPr lang="nb-NO" sz="2000" dirty="0">
                <a:solidFill>
                  <a:schemeClr val="bg1"/>
                </a:solidFill>
              </a:rPr>
              <a:t>	</a:t>
            </a:r>
            <a:r>
              <a:rPr lang="nb-NO" sz="2000" dirty="0" smtClean="0">
                <a:solidFill>
                  <a:schemeClr val="bg1"/>
                </a:solidFill>
              </a:rPr>
              <a:t>	Hvordan </a:t>
            </a:r>
            <a:r>
              <a:rPr lang="nb-NO" sz="2000" dirty="0">
                <a:solidFill>
                  <a:schemeClr val="bg1"/>
                </a:solidFill>
              </a:rPr>
              <a:t>arbeider Ambulante </a:t>
            </a:r>
            <a:r>
              <a:rPr lang="nb-NO" sz="2000" dirty="0" err="1">
                <a:solidFill>
                  <a:schemeClr val="bg1"/>
                </a:solidFill>
              </a:rPr>
              <a:t>akutteam</a:t>
            </a:r>
            <a:r>
              <a:rPr lang="nb-NO" sz="2000" dirty="0">
                <a:solidFill>
                  <a:schemeClr val="bg1"/>
                </a:solidFill>
              </a:rPr>
              <a:t>?</a:t>
            </a:r>
          </a:p>
          <a:p>
            <a:r>
              <a:rPr lang="nb-NO" sz="2000" dirty="0" smtClean="0">
                <a:solidFill>
                  <a:schemeClr val="bg1"/>
                </a:solidFill>
              </a:rPr>
              <a:t>		v/Karen </a:t>
            </a:r>
            <a:r>
              <a:rPr lang="nb-NO" sz="2000" dirty="0">
                <a:solidFill>
                  <a:schemeClr val="bg1"/>
                </a:solidFill>
              </a:rPr>
              <a:t>Merete </a:t>
            </a:r>
            <a:r>
              <a:rPr lang="nb-NO" sz="2000" dirty="0" err="1" smtClean="0">
                <a:solidFill>
                  <a:schemeClr val="bg1"/>
                </a:solidFill>
              </a:rPr>
              <a:t>Linjord</a:t>
            </a:r>
            <a:r>
              <a:rPr lang="nb-NO" sz="2000" dirty="0" smtClean="0">
                <a:solidFill>
                  <a:schemeClr val="bg1"/>
                </a:solidFill>
              </a:rPr>
              <a:t>, Teamleder </a:t>
            </a:r>
            <a:r>
              <a:rPr lang="nb-NO" sz="2000" dirty="0">
                <a:solidFill>
                  <a:schemeClr val="bg1"/>
                </a:solidFill>
              </a:rPr>
              <a:t>Sola DPS AAT</a:t>
            </a:r>
          </a:p>
          <a:p>
            <a:r>
              <a:rPr lang="nb-NO" sz="1200" dirty="0">
                <a:solidFill>
                  <a:schemeClr val="bg1"/>
                </a:solidFill>
              </a:rPr>
              <a:t>		</a:t>
            </a:r>
            <a:endParaRPr lang="nb-NO" sz="1050" dirty="0">
              <a:solidFill>
                <a:schemeClr val="bg1"/>
              </a:solidFill>
            </a:endParaRPr>
          </a:p>
          <a:p>
            <a:r>
              <a:rPr lang="nb-NO" sz="2000" dirty="0">
                <a:solidFill>
                  <a:schemeClr val="bg1"/>
                </a:solidFill>
              </a:rPr>
              <a:t>	</a:t>
            </a:r>
            <a:r>
              <a:rPr lang="nb-NO" sz="2000" dirty="0" smtClean="0">
                <a:solidFill>
                  <a:schemeClr val="bg1"/>
                </a:solidFill>
              </a:rPr>
              <a:t>	Kommunale </a:t>
            </a:r>
            <a:r>
              <a:rPr lang="nb-NO" sz="2000" dirty="0">
                <a:solidFill>
                  <a:schemeClr val="bg1"/>
                </a:solidFill>
              </a:rPr>
              <a:t>bofellesskap og akutte kriser</a:t>
            </a:r>
          </a:p>
          <a:p>
            <a:r>
              <a:rPr lang="nb-NO" sz="2000" dirty="0" smtClean="0">
                <a:solidFill>
                  <a:schemeClr val="bg1"/>
                </a:solidFill>
              </a:rPr>
              <a:t>		v</a:t>
            </a:r>
            <a:r>
              <a:rPr lang="nb-NO" sz="2000" dirty="0">
                <a:solidFill>
                  <a:schemeClr val="bg1"/>
                </a:solidFill>
              </a:rPr>
              <a:t>/ Annett </a:t>
            </a:r>
            <a:r>
              <a:rPr lang="nb-NO" sz="2000" dirty="0" err="1" smtClean="0">
                <a:solidFill>
                  <a:schemeClr val="bg1"/>
                </a:solidFill>
              </a:rPr>
              <a:t>Risåsen</a:t>
            </a:r>
            <a:r>
              <a:rPr lang="nb-NO" sz="2000" dirty="0">
                <a:solidFill>
                  <a:schemeClr val="bg1"/>
                </a:solidFill>
              </a:rPr>
              <a:t>, </a:t>
            </a:r>
            <a:r>
              <a:rPr lang="nb-NO" sz="2000" dirty="0" smtClean="0">
                <a:solidFill>
                  <a:schemeClr val="bg1"/>
                </a:solidFill>
              </a:rPr>
              <a:t>Mestringsenheten, Sandnes </a:t>
            </a:r>
            <a:r>
              <a:rPr lang="nb-NO" sz="2000" dirty="0">
                <a:solidFill>
                  <a:schemeClr val="bg1"/>
                </a:solidFill>
              </a:rPr>
              <a:t>Kommune</a:t>
            </a:r>
            <a:endParaRPr lang="nb-NO" dirty="0">
              <a:solidFill>
                <a:schemeClr val="bg1"/>
              </a:solidFill>
            </a:endParaRPr>
          </a:p>
          <a:p>
            <a:r>
              <a:rPr lang="nb-NO" sz="1200" dirty="0" smtClean="0">
                <a:solidFill>
                  <a:schemeClr val="bg1"/>
                </a:solidFill>
              </a:rPr>
              <a:t>	</a:t>
            </a: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Møteleder</a:t>
            </a:r>
            <a:r>
              <a:rPr lang="nb-NO" dirty="0">
                <a:solidFill>
                  <a:schemeClr val="bg1"/>
                </a:solidFill>
              </a:rPr>
              <a:t>: </a:t>
            </a:r>
            <a:endParaRPr lang="nb-NO" dirty="0" smtClean="0">
              <a:solidFill>
                <a:schemeClr val="bg1"/>
              </a:solidFill>
            </a:endParaRPr>
          </a:p>
          <a:p>
            <a:r>
              <a:rPr lang="nb-NO" dirty="0">
                <a:solidFill>
                  <a:schemeClr val="bg1"/>
                </a:solidFill>
              </a:rPr>
              <a:t>	</a:t>
            </a:r>
            <a:r>
              <a:rPr lang="nb-NO" dirty="0" smtClean="0">
                <a:solidFill>
                  <a:schemeClr val="bg1"/>
                </a:solidFill>
              </a:rPr>
              <a:t>	Hilde </a:t>
            </a:r>
            <a:r>
              <a:rPr lang="nb-NO" dirty="0">
                <a:solidFill>
                  <a:schemeClr val="bg1"/>
                </a:solidFill>
              </a:rPr>
              <a:t>Elisabeth </a:t>
            </a:r>
            <a:r>
              <a:rPr lang="nb-NO" dirty="0" err="1" smtClean="0">
                <a:solidFill>
                  <a:schemeClr val="bg1"/>
                </a:solidFill>
              </a:rPr>
              <a:t>Feria</a:t>
            </a:r>
            <a:r>
              <a:rPr lang="nb-NO" dirty="0" smtClean="0">
                <a:solidFill>
                  <a:schemeClr val="bg1"/>
                </a:solidFill>
              </a:rPr>
              <a:t>, sykepleier</a:t>
            </a:r>
            <a:r>
              <a:rPr lang="nb-NO" dirty="0">
                <a:solidFill>
                  <a:schemeClr val="bg1"/>
                </a:solidFill>
              </a:rPr>
              <a:t>, AMC2.</a:t>
            </a:r>
          </a:p>
        </p:txBody>
      </p:sp>
    </p:spTree>
    <p:extLst>
      <p:ext uri="{BB962C8B-B14F-4D97-AF65-F5344CB8AC3E}">
        <p14:creationId xmlns:p14="http://schemas.microsoft.com/office/powerpoint/2010/main" val="127650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CF08350198454D94B20A8E10171C49" ma:contentTypeVersion="24" ma:contentTypeDescription="Opprett et nytt dokument." ma:contentTypeScope="" ma:versionID="cb40c20d5d9b6c64f56e344a7d7e74e8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94b0d763d24caa33fc7928bc62b4abac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Props1.xml><?xml version="1.0" encoding="utf-8"?>
<ds:datastoreItem xmlns:ds="http://schemas.openxmlformats.org/officeDocument/2006/customXml" ds:itemID="{2F128418-B6D4-4FAE-BE8D-FDA110877695}"/>
</file>

<file path=customXml/itemProps2.xml><?xml version="1.0" encoding="utf-8"?>
<ds:datastoreItem xmlns:ds="http://schemas.openxmlformats.org/officeDocument/2006/customXml" ds:itemID="{CFAD8E97-EEBE-4065-99DB-B2B423B3E9B7}"/>
</file>

<file path=customXml/itemProps3.xml><?xml version="1.0" encoding="utf-8"?>
<ds:datastoreItem xmlns:ds="http://schemas.openxmlformats.org/officeDocument/2006/customXml" ds:itemID="{84143423-68C5-426F-805B-F443914415C9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52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keywords>_£Bilde</cp:keywords>
  <cp:lastModifiedBy>Aida Jane Naqasha</cp:lastModifiedBy>
  <cp:revision>12</cp:revision>
  <dcterms:created xsi:type="dcterms:W3CDTF">2019-08-28T10:17:17Z</dcterms:created>
  <dcterms:modified xsi:type="dcterms:W3CDTF">2019-08-28T12:12:56Z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0x010100B8CF08350198454D94B20A8E10171C49</vt:lpwstr>
  </property>
</Properties>
</file>