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6" r:id="rId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E0E6"/>
    <a:srgbClr val="247A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725"/>
    <p:restoredTop sz="94674"/>
  </p:normalViewPr>
  <p:slideViewPr>
    <p:cSldViewPr snapToGrid="0" snapToObjects="1">
      <p:cViewPr varScale="1">
        <p:scale>
          <a:sx n="88" d="100"/>
          <a:sy n="88" d="100"/>
        </p:scale>
        <p:origin x="96" y="2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2EF38-3D9F-2447-B29E-B6A3EB25A4EB}" type="datetimeFigureOut">
              <a:rPr lang="nb-NO" smtClean="0"/>
              <a:t>28.08.2019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5342D-B614-EA42-AAE1-AC0A651764D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09107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2EF38-3D9F-2447-B29E-B6A3EB25A4EB}" type="datetimeFigureOut">
              <a:rPr lang="nb-NO" smtClean="0"/>
              <a:t>28.08.2019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5342D-B614-EA42-AAE1-AC0A651764D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70892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2EF38-3D9F-2447-B29E-B6A3EB25A4EB}" type="datetimeFigureOut">
              <a:rPr lang="nb-NO" smtClean="0"/>
              <a:t>28.08.2019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5342D-B614-EA42-AAE1-AC0A651764D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18621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2EF38-3D9F-2447-B29E-B6A3EB25A4EB}" type="datetimeFigureOut">
              <a:rPr lang="nb-NO" smtClean="0"/>
              <a:t>28.08.2019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5342D-B614-EA42-AAE1-AC0A651764D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70056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2EF38-3D9F-2447-B29E-B6A3EB25A4EB}" type="datetimeFigureOut">
              <a:rPr lang="nb-NO" smtClean="0"/>
              <a:t>28.08.2019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5342D-B614-EA42-AAE1-AC0A651764D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93044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2EF38-3D9F-2447-B29E-B6A3EB25A4EB}" type="datetimeFigureOut">
              <a:rPr lang="nb-NO" smtClean="0"/>
              <a:t>28.08.2019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5342D-B614-EA42-AAE1-AC0A651764D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7985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2EF38-3D9F-2447-B29E-B6A3EB25A4EB}" type="datetimeFigureOut">
              <a:rPr lang="nb-NO" smtClean="0"/>
              <a:t>28.08.2019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5342D-B614-EA42-AAE1-AC0A651764D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52845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2EF38-3D9F-2447-B29E-B6A3EB25A4EB}" type="datetimeFigureOut">
              <a:rPr lang="nb-NO" smtClean="0"/>
              <a:t>28.08.2019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5342D-B614-EA42-AAE1-AC0A651764D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86505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2EF38-3D9F-2447-B29E-B6A3EB25A4EB}" type="datetimeFigureOut">
              <a:rPr lang="nb-NO" smtClean="0"/>
              <a:t>28.08.2019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5342D-B614-EA42-AAE1-AC0A651764D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4446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2EF38-3D9F-2447-B29E-B6A3EB25A4EB}" type="datetimeFigureOut">
              <a:rPr lang="nb-NO" smtClean="0"/>
              <a:t>28.08.2019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5342D-B614-EA42-AAE1-AC0A651764D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03063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2EF38-3D9F-2447-B29E-B6A3EB25A4EB}" type="datetimeFigureOut">
              <a:rPr lang="nb-NO" smtClean="0"/>
              <a:t>28.08.2019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5342D-B614-EA42-AAE1-AC0A651764D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11514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F2EF38-3D9F-2447-B29E-B6A3EB25A4EB}" type="datetimeFigureOut">
              <a:rPr lang="nb-NO" smtClean="0"/>
              <a:t>28.08.2019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55342D-B614-EA42-AAE1-AC0A651764D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64387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008" y="5700710"/>
            <a:ext cx="9349802" cy="1065492"/>
          </a:xfrm>
          <a:prstGeom prst="rect">
            <a:avLst/>
          </a:prstGeom>
        </p:spPr>
      </p:pic>
      <p:pic>
        <p:nvPicPr>
          <p:cNvPr id="9" name="Bild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548" y="3140196"/>
            <a:ext cx="4129262" cy="232270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10" name="Bild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008" y="3147765"/>
            <a:ext cx="4102351" cy="230757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11" name="Bild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548" y="387582"/>
            <a:ext cx="4129262" cy="232271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12" name="Bilde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072" y="400813"/>
            <a:ext cx="4092287" cy="230191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1619649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ed9703dc-ef0b-4fcf-b741-7cc41878bd61">
      <Terms xmlns="http://schemas.microsoft.com/office/infopath/2007/PartnerControls"/>
    </TaxKeywordTaxHTField>
    <FNSPRollUpIngress xmlns="ed9703dc-ef0b-4fcf-b741-7cc41878bd61" xsi:nil="true"/>
    <PublishingExpirationDate xmlns="http://schemas.microsoft.com/sharepoint/v3" xsi:nil="true"/>
    <PublishingStartDate xmlns="http://schemas.microsoft.com/sharepoint/v3" xsi:nil="true"/>
    <TaxCatchAll xmlns="ed9703dc-ef0b-4fcf-b741-7cc41878bd61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8CF08350198454D94B20A8E10171C49" ma:contentTypeVersion="24" ma:contentTypeDescription="Opprett et nytt dokument." ma:contentTypeScope="" ma:versionID="cb40c20d5d9b6c64f56e344a7d7e74e8">
  <xsd:schema xmlns:xsd="http://www.w3.org/2001/XMLSchema" xmlns:xs="http://www.w3.org/2001/XMLSchema" xmlns:p="http://schemas.microsoft.com/office/2006/metadata/properties" xmlns:ns1="http://schemas.microsoft.com/sharepoint/v3" xmlns:ns2="ed9703dc-ef0b-4fcf-b741-7cc41878bd61" targetNamespace="http://schemas.microsoft.com/office/2006/metadata/properties" ma:root="true" ma:fieldsID="94b0d763d24caa33fc7928bc62b4abac" ns1:_="" ns2:_="">
    <xsd:import namespace="http://schemas.microsoft.com/sharepoint/v3"/>
    <xsd:import namespace="ed9703dc-ef0b-4fcf-b741-7cc41878bd61"/>
    <xsd:element name="properties">
      <xsd:complexType>
        <xsd:sequence>
          <xsd:element name="documentManagement">
            <xsd:complexType>
              <xsd:all>
                <xsd:element ref="ns2:TaxKeywordTaxHTField" minOccurs="0"/>
                <xsd:element ref="ns2:TaxCatchAll" minOccurs="0"/>
                <xsd:element ref="ns2:TaxCatchAllLabel" minOccurs="0"/>
                <xsd:element ref="ns2:FNSPRollUpIngress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3" nillable="true" ma:displayName="Planlagt startdato" ma:description="Planlagt startdato er en områdekolonne som opprettes av publiseringsfunksjonen. Den brukes til å angi dato og klokkeslett for når denne siden vises for første gang for besøkende på området." ma:hidden="true" ma:internalName="PublishingStartDate">
      <xsd:simpleType>
        <xsd:restriction base="dms:Unknown"/>
      </xsd:simpleType>
    </xsd:element>
    <xsd:element name="PublishingExpirationDate" ma:index="14" nillable="true" ma:displayName="Planlagt utløpsdato" ma:description="Planlagt sluttdato er en områdekolonne som opprettes av publiseringsfunksjonen. Den brukes til å angi dato og klokkeslett for når denne siden ikke lenger vises for besøkende på området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9703dc-ef0b-4fcf-b741-7cc41878bd61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8" nillable="true" ma:taxonomy="true" ma:internalName="TaxKeywordTaxHTField" ma:taxonomyFieldName="TaxKeyword" ma:displayName="Nøkkelord" ma:default="" ma:fieldId="{23f27201-bee3-471e-b2e7-b64fd8b7ca38}" ma:taxonomyMulti="true" ma:sspId="d0f0af97-1df2-4d6b-9e49-08feee2b9522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description="" ma:hidden="true" ma:list="{e24a585c-7ab9-4d2e-a6c2-97a6a586d433}" ma:internalName="TaxCatchAll" ma:showField="CatchAllData" ma:web="ed9703dc-ef0b-4fcf-b741-7cc41878bd6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description="" ma:hidden="true" ma:list="{e24a585c-7ab9-4d2e-a6c2-97a6a586d433}" ma:internalName="TaxCatchAllLabel" ma:readOnly="true" ma:showField="CatchAllDataLabel" ma:web="ed9703dc-ef0b-4fcf-b741-7cc41878bd6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NSPRollUpIngress" ma:index="12" nillable="true" ma:displayName="Utlistingsingress" ma:default="" ma:description="Teksten vises i oversikter og utlistinger" ma:internalName="FNSPRollUpIngress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ACEF7E9-6422-47AD-B40C-8D4243340281}"/>
</file>

<file path=customXml/itemProps2.xml><?xml version="1.0" encoding="utf-8"?>
<ds:datastoreItem xmlns:ds="http://schemas.openxmlformats.org/officeDocument/2006/customXml" ds:itemID="{B6025A03-4FBB-4751-B708-171E98DF5077}"/>
</file>

<file path=customXml/itemProps3.xml><?xml version="1.0" encoding="utf-8"?>
<ds:datastoreItem xmlns:ds="http://schemas.openxmlformats.org/officeDocument/2006/customXml" ds:itemID="{C19FF99B-AC47-41C3-BE79-263CD658F95D}"/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PowerPoint-presentasjon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Microsoft Office-bruker</dc:creator>
  <cp:keywords>_£Bilde</cp:keywords>
  <cp:lastModifiedBy>Aida Jane Naqasha</cp:lastModifiedBy>
  <cp:revision>8</cp:revision>
  <dcterms:created xsi:type="dcterms:W3CDTF">2019-08-28T10:17:17Z</dcterms:created>
  <dcterms:modified xsi:type="dcterms:W3CDTF">2019-08-28T12:10:39Z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0x010100B8CF08350198454D94B20A8E10171C49</vt:lpwstr>
  </property>
</Properties>
</file>