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3" r:id="rId6"/>
    <p:sldId id="267" r:id="rId7"/>
    <p:sldId id="264" r:id="rId8"/>
    <p:sldId id="268" r:id="rId9"/>
    <p:sldId id="269" r:id="rId10"/>
    <p:sldId id="270" r:id="rId11"/>
    <p:sldId id="272" r:id="rId12"/>
    <p:sldId id="271" r:id="rId13"/>
    <p:sldId id="296" r:id="rId14"/>
    <p:sldId id="298" r:id="rId15"/>
    <p:sldId id="288" r:id="rId16"/>
    <p:sldId id="289" r:id="rId17"/>
    <p:sldId id="290" r:id="rId18"/>
    <p:sldId id="293" r:id="rId19"/>
    <p:sldId id="291" r:id="rId20"/>
    <p:sldId id="299" r:id="rId21"/>
    <p:sldId id="300" r:id="rId22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3F4FA"/>
    <a:srgbClr val="E7E9F5"/>
    <a:srgbClr val="002983"/>
    <a:srgbClr val="0A3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10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t>26.03.2019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t>26.03.2019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ørkt">
    <p:bg>
      <p:bgPr>
        <a:gradFill flip="none" rotWithShape="1">
          <a:gsLst>
            <a:gs pos="60000">
              <a:schemeClr val="tx1"/>
            </a:gs>
            <a:gs pos="100000">
              <a:schemeClr val="tx1">
                <a:alpha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/>
          <p:cNvGrpSpPr/>
          <p:nvPr userDrawn="1"/>
        </p:nvGrpSpPr>
        <p:grpSpPr>
          <a:xfrm>
            <a:off x="4319895" y="2094545"/>
            <a:ext cx="5437880" cy="5334079"/>
            <a:chOff x="5118191" y="2170455"/>
            <a:chExt cx="4639583" cy="4551020"/>
          </a:xfrm>
        </p:grpSpPr>
        <p:sp>
          <p:nvSpPr>
            <p:cNvPr id="12" name="Ellipse 11"/>
            <p:cNvSpPr/>
            <p:nvPr userDrawn="1"/>
          </p:nvSpPr>
          <p:spPr>
            <a:xfrm>
              <a:off x="7879559" y="2170455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/>
            <p:cNvSpPr/>
            <p:nvPr userDrawn="1"/>
          </p:nvSpPr>
          <p:spPr>
            <a:xfrm>
              <a:off x="7879559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118191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H="1" flipV="1">
            <a:off x="1226781" y="2523454"/>
            <a:ext cx="8129772" cy="2498"/>
          </a:xfrm>
          <a:prstGeom prst="line">
            <a:avLst/>
          </a:prstGeom>
          <a:ln w="635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tt linje 10"/>
          <p:cNvCxnSpPr/>
          <p:nvPr userDrawn="1"/>
        </p:nvCxnSpPr>
        <p:spPr>
          <a:xfrm flipV="1">
            <a:off x="884624" y="1707931"/>
            <a:ext cx="0" cy="5150069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 userDrawn="1"/>
        </p:nvGrpSpPr>
        <p:grpSpPr>
          <a:xfrm>
            <a:off x="7471102" y="40625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5" name="Ellipse 4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Ellipse 5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7" name="Ellipse 6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8" name="Ellipse 7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4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soversikt med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57200" y="3567659"/>
            <a:ext cx="4911834" cy="179126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dirty="0" smtClean="0"/>
              <a:t>Sak 1</a:t>
            </a:r>
          </a:p>
          <a:p>
            <a:pPr lvl="0"/>
            <a:r>
              <a:rPr lang="nb-NO" dirty="0" smtClean="0"/>
              <a:t>Sak 2</a:t>
            </a:r>
          </a:p>
          <a:p>
            <a:pPr lvl="0"/>
            <a:r>
              <a:rPr lang="nb-NO" dirty="0" smtClean="0"/>
              <a:t>Sak 3</a:t>
            </a:r>
          </a:p>
          <a:p>
            <a:pPr lvl="0"/>
            <a:r>
              <a:rPr lang="nb-NO" dirty="0" smtClean="0"/>
              <a:t>Sak 4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727700" y="3182938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-114300" y="3144179"/>
            <a:ext cx="9385300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tel 1"/>
          <p:cNvSpPr>
            <a:spLocks noGrp="1"/>
          </p:cNvSpPr>
          <p:nvPr>
            <p:ph type="ctrTitle"/>
          </p:nvPr>
        </p:nvSpPr>
        <p:spPr>
          <a:xfrm>
            <a:off x="457200" y="2183361"/>
            <a:ext cx="6388100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" y="224413"/>
            <a:ext cx="375513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2070099"/>
            <a:ext cx="8021144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e 12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6" name="Gruppe 15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18" name="Ellipse 17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" name="Ellipse 18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0" name="Ellipse 19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pic>
        <p:nvPicPr>
          <p:cNvPr id="17" name="Bilde 16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" y="5873949"/>
            <a:ext cx="375513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0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22344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20" name="Rett linje 1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uppe 21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23" name="Ellipse 22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5" name="Gruppe 24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26" name="Ellipse 25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7" name="Ellipse 26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8" name="Ellipse 27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9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4" name="Bilde 13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" y="5873949"/>
            <a:ext cx="375513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2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61" r:id="rId4"/>
    <p:sldLayoutId id="2147483650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v.nrk.no/serie/113/sesong/1/episode/6/avspiller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</p:spPr>
        <p:txBody>
          <a:bodyPr/>
          <a:lstStyle/>
          <a:p>
            <a:r>
              <a:rPr lang="nb-NO" dirty="0" smtClean="0"/>
              <a:t>Transport av psykisk syke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6502400" y="43815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32000"/>
            <a:ext cx="8021145" cy="3933384"/>
          </a:xfrm>
        </p:spPr>
        <p:txBody>
          <a:bodyPr/>
          <a:lstStyle/>
          <a:p>
            <a:r>
              <a:rPr lang="en-GB" dirty="0" err="1" smtClean="0"/>
              <a:t>Kompetanseheving</a:t>
            </a:r>
            <a:r>
              <a:rPr lang="en-GB" dirty="0" smtClean="0"/>
              <a:t>/ </a:t>
            </a:r>
            <a:r>
              <a:rPr lang="en-GB" dirty="0" err="1" smtClean="0"/>
              <a:t>kurs</a:t>
            </a:r>
            <a:endParaRPr lang="en-GB" dirty="0" smtClean="0"/>
          </a:p>
          <a:p>
            <a:r>
              <a:rPr lang="en-GB" dirty="0" err="1" smtClean="0"/>
              <a:t>Treninger</a:t>
            </a:r>
            <a:r>
              <a:rPr lang="en-GB" dirty="0" smtClean="0"/>
              <a:t>/ </a:t>
            </a:r>
            <a:r>
              <a:rPr lang="en-GB" dirty="0" err="1" smtClean="0"/>
              <a:t>simuleringer</a:t>
            </a:r>
            <a:endParaRPr lang="en-GB" dirty="0" smtClean="0"/>
          </a:p>
          <a:p>
            <a:r>
              <a:rPr lang="en-GB" dirty="0" err="1" smtClean="0"/>
              <a:t>Samhandlingsmøter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konferanser</a:t>
            </a:r>
            <a:endParaRPr lang="en-GB" dirty="0" smtClean="0"/>
          </a:p>
          <a:p>
            <a:r>
              <a:rPr lang="en-GB" dirty="0" err="1" smtClean="0"/>
              <a:t>Utviking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gode</a:t>
            </a:r>
            <a:r>
              <a:rPr lang="en-GB" dirty="0" smtClean="0"/>
              <a:t> </a:t>
            </a:r>
            <a:r>
              <a:rPr lang="en-GB" dirty="0" err="1" smtClean="0"/>
              <a:t>samhandlingsrutiner</a:t>
            </a:r>
            <a:r>
              <a:rPr lang="en-GB" dirty="0" smtClean="0"/>
              <a:t> (</a:t>
            </a:r>
            <a:r>
              <a:rPr lang="en-GB" dirty="0" err="1" smtClean="0"/>
              <a:t>politi</a:t>
            </a:r>
            <a:r>
              <a:rPr lang="en-GB" dirty="0" smtClean="0"/>
              <a:t>, LV, </a:t>
            </a:r>
            <a:r>
              <a:rPr lang="en-GB" dirty="0" err="1" smtClean="0"/>
              <a:t>Spesialisthelsetjenesten</a:t>
            </a:r>
            <a:r>
              <a:rPr lang="en-GB" dirty="0" smtClean="0"/>
              <a:t>, </a:t>
            </a:r>
            <a:r>
              <a:rPr lang="en-GB" dirty="0" err="1" smtClean="0"/>
              <a:t>bofellesskap</a:t>
            </a:r>
            <a:r>
              <a:rPr lang="en-GB" dirty="0" smtClean="0"/>
              <a:t>, </a:t>
            </a:r>
            <a:r>
              <a:rPr lang="en-GB" dirty="0" err="1" smtClean="0"/>
              <a:t>o.l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Psykiatriambulanser</a:t>
            </a:r>
            <a:r>
              <a:rPr lang="en-GB" dirty="0" smtClean="0"/>
              <a:t> - </a:t>
            </a:r>
            <a:r>
              <a:rPr lang="en-GB"/>
              <a:t>l</a:t>
            </a:r>
            <a:r>
              <a:rPr lang="en-GB" smtClean="0"/>
              <a:t>egevaktsbil</a:t>
            </a:r>
            <a:endParaRPr lang="en-GB" dirty="0" smtClean="0"/>
          </a:p>
          <a:p>
            <a:r>
              <a:rPr lang="en-GB" dirty="0" err="1" smtClean="0"/>
              <a:t>Ledsagertjeneste</a:t>
            </a:r>
            <a:endParaRPr lang="en-GB" dirty="0" smtClean="0"/>
          </a:p>
          <a:p>
            <a:r>
              <a:rPr lang="en-GB" dirty="0" err="1" smtClean="0"/>
              <a:t>Bedre</a:t>
            </a:r>
            <a:r>
              <a:rPr lang="en-GB" dirty="0" smtClean="0"/>
              <a:t> </a:t>
            </a:r>
            <a:r>
              <a:rPr lang="en-GB" dirty="0" err="1" smtClean="0"/>
              <a:t>tilgang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Akutt</a:t>
            </a:r>
            <a:r>
              <a:rPr lang="en-GB" dirty="0" smtClean="0"/>
              <a:t> ambulant team</a:t>
            </a:r>
          </a:p>
          <a:p>
            <a:r>
              <a:rPr lang="en-GB" dirty="0" smtClean="0"/>
              <a:t>++++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1200329"/>
          </a:xfrm>
        </p:spPr>
        <p:txBody>
          <a:bodyPr/>
          <a:lstStyle/>
          <a:p>
            <a:r>
              <a:rPr lang="nb-NO" dirty="0" smtClean="0"/>
              <a:t>Oppdrag: psykiatri-forbedring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983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91" y="544947"/>
            <a:ext cx="6731216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3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Politi</a:t>
            </a:r>
            <a:endParaRPr lang="en-GB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86" y="1803400"/>
            <a:ext cx="3821613" cy="5005454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50900" y="2349500"/>
            <a:ext cx="328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Rundskriv regulerer samarbeid mellom politi og helse når det gjelder psykisk syke</a:t>
            </a:r>
          </a:p>
          <a:p>
            <a:endParaRPr lang="nb-N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29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0" y="1752600"/>
            <a:ext cx="8478345" cy="39333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dirty="0"/>
              <a:t>Ambulansens personale avgjør hvorvidt bistand fra politi er nødvendig. Ved mistanke om </a:t>
            </a:r>
            <a:r>
              <a:rPr lang="nb-NO" altLang="nb-NO" dirty="0">
                <a:solidFill>
                  <a:srgbClr val="FF0000"/>
                </a:solidFill>
              </a:rPr>
              <a:t>vold og/eller våpen </a:t>
            </a:r>
            <a:r>
              <a:rPr lang="nb-NO" altLang="nb-NO" dirty="0"/>
              <a:t>skal politiet kontaktes.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dirty="0"/>
              <a:t>Politiets bistand er først og fremst nødvendig ved behov for </a:t>
            </a:r>
            <a:r>
              <a:rPr lang="nb-NO" altLang="nb-NO" dirty="0">
                <a:solidFill>
                  <a:srgbClr val="FF0000"/>
                </a:solidFill>
              </a:rPr>
              <a:t>fysisk maktutøvelse </a:t>
            </a:r>
            <a:r>
              <a:rPr lang="nb-NO" altLang="nb-NO" dirty="0"/>
              <a:t>utenfor institusjon. Bistand fra politiet vil også være aktuelt hvor personen </a:t>
            </a:r>
            <a:r>
              <a:rPr lang="nb-NO" altLang="nb-NO" dirty="0">
                <a:solidFill>
                  <a:srgbClr val="FF0000"/>
                </a:solidFill>
              </a:rPr>
              <a:t>antas</a:t>
            </a:r>
            <a:r>
              <a:rPr lang="nb-NO" altLang="nb-NO" dirty="0"/>
              <a:t> å ville påføre seg selv eller andre skade, og helsepersonell ikke er i stand til å avverge dette.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dirty="0"/>
              <a:t>Bistand kan videre være aktuelt hvor det er nødvendig å </a:t>
            </a:r>
            <a:r>
              <a:rPr lang="nb-NO" altLang="nb-NO" dirty="0">
                <a:solidFill>
                  <a:srgbClr val="FF0000"/>
                </a:solidFill>
              </a:rPr>
              <a:t>bane seg adgang</a:t>
            </a:r>
            <a:r>
              <a:rPr lang="nb-NO" altLang="nb-NO" dirty="0"/>
              <a:t> til hus, eller annet lokale</a:t>
            </a:r>
            <a:r>
              <a:rPr lang="nb-NO" altLang="nb-NO" dirty="0" smtClean="0"/>
              <a:t>.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Kun nødvendig bistand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203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0" y="2927930"/>
            <a:ext cx="8300545" cy="28992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Avhenting til tvungen legeundersøkelse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Bringe en person til tvungen observasjon eller tvungent psykisk helsevern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Tilbakehenting</a:t>
            </a:r>
            <a:r>
              <a:rPr lang="nb-NO" dirty="0"/>
              <a:t> til tvungen observasjon eller tvungent psykisk helsevern </a:t>
            </a:r>
            <a:r>
              <a:rPr lang="nb-NO" dirty="0" smtClean="0"/>
              <a:t>i institusjon 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Avhenting til undersøkelse eller behandling ved tvungent psykisk helsevern uten døgnopphold 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1200329"/>
          </a:xfrm>
        </p:spPr>
        <p:txBody>
          <a:bodyPr/>
          <a:lstStyle/>
          <a:p>
            <a:r>
              <a:rPr lang="nb-NO" dirty="0"/>
              <a:t>Politiets bistandsplikt ved tvungent psykisk </a:t>
            </a:r>
            <a:r>
              <a:rPr lang="nb-NO" dirty="0" smtClean="0"/>
              <a:t>helsevern</a:t>
            </a:r>
            <a:endParaRPr lang="en-GB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50982" y="2059709"/>
            <a:ext cx="692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i="1" dirty="0"/>
              <a:t>Politiets bistand er først og fremst nødvendig ved behov for </a:t>
            </a:r>
            <a:r>
              <a:rPr lang="nb-NO" altLang="nb-NO" i="1" dirty="0">
                <a:solidFill>
                  <a:srgbClr val="FF0000"/>
                </a:solidFill>
              </a:rPr>
              <a:t>fysisk maktutøvelse </a:t>
            </a:r>
            <a:r>
              <a:rPr lang="nb-NO" altLang="nb-NO" i="1" dirty="0"/>
              <a:t>utenfor institusjon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9731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799475"/>
            <a:ext cx="8021144" cy="3102562"/>
          </a:xfrm>
        </p:spPr>
        <p:txBody>
          <a:bodyPr/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virker</a:t>
            </a:r>
            <a:r>
              <a:rPr lang="en-GB" dirty="0" smtClean="0"/>
              <a:t> inn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antagelsen</a:t>
            </a:r>
            <a:r>
              <a:rPr lang="en-GB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Subjektiv</a:t>
            </a:r>
            <a:r>
              <a:rPr lang="en-GB" dirty="0" smtClean="0"/>
              <a:t> </a:t>
            </a:r>
            <a:r>
              <a:rPr lang="en-GB" dirty="0" err="1" smtClean="0"/>
              <a:t>oppfattelse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situasjonen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personlighet</a:t>
            </a:r>
            <a:r>
              <a:rPr lang="en-GB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Erfaring</a:t>
            </a:r>
            <a:r>
              <a:rPr lang="en-GB" dirty="0" smtClean="0"/>
              <a:t> (alder)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Fysisk</a:t>
            </a:r>
            <a:r>
              <a:rPr lang="en-GB" dirty="0" smtClean="0"/>
              <a:t> </a:t>
            </a:r>
            <a:r>
              <a:rPr lang="en-GB" dirty="0" err="1" smtClean="0"/>
              <a:t>kapasitet</a:t>
            </a:r>
            <a:r>
              <a:rPr lang="en-GB" dirty="0" smtClean="0"/>
              <a:t> (</a:t>
            </a:r>
            <a:r>
              <a:rPr lang="en-GB" dirty="0" err="1" smtClean="0"/>
              <a:t>antall</a:t>
            </a:r>
            <a:r>
              <a:rPr lang="en-GB" dirty="0" smtClean="0"/>
              <a:t> </a:t>
            </a:r>
            <a:r>
              <a:rPr lang="en-GB" dirty="0" err="1" smtClean="0"/>
              <a:t>helsehjelpere</a:t>
            </a:r>
            <a:r>
              <a:rPr lang="en-GB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Kompetanse</a:t>
            </a:r>
            <a:r>
              <a:rPr lang="en-GB" dirty="0" smtClean="0"/>
              <a:t> (</a:t>
            </a:r>
            <a:r>
              <a:rPr lang="en-GB" dirty="0" err="1" smtClean="0"/>
              <a:t>Utdanning</a:t>
            </a:r>
            <a:r>
              <a:rPr lang="en-GB" dirty="0" smtClean="0"/>
              <a:t>/ </a:t>
            </a:r>
            <a:r>
              <a:rPr lang="en-GB" dirty="0" err="1" smtClean="0"/>
              <a:t>trening</a:t>
            </a:r>
            <a:r>
              <a:rPr lang="en-GB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Holdning</a:t>
            </a:r>
            <a:r>
              <a:rPr lang="en-GB" dirty="0" smtClean="0"/>
              <a:t> (Oss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dem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Bistand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politi</a:t>
            </a:r>
            <a:r>
              <a:rPr lang="en-GB" dirty="0"/>
              <a:t> - </a:t>
            </a:r>
            <a:r>
              <a:rPr lang="en-GB" dirty="0" err="1"/>
              <a:t>sikkerhet</a:t>
            </a:r>
            <a:endParaRPr lang="en-GB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00364" y="1477818"/>
            <a:ext cx="5237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dirty="0"/>
              <a:t>Bistand fra politiet vil også være aktuelt hvor personen </a:t>
            </a:r>
            <a:r>
              <a:rPr lang="nb-NO" altLang="nb-NO" u="sng" dirty="0">
                <a:solidFill>
                  <a:srgbClr val="FF0000"/>
                </a:solidFill>
              </a:rPr>
              <a:t>antas</a:t>
            </a:r>
            <a:r>
              <a:rPr lang="nb-NO" altLang="nb-NO" dirty="0"/>
              <a:t> å ville påføre seg selv eller andre skade, og helsepersonell ikke er i stand til å avverge dette. </a:t>
            </a:r>
          </a:p>
        </p:txBody>
      </p:sp>
    </p:spTree>
    <p:extLst>
      <p:ext uri="{BB962C8B-B14F-4D97-AF65-F5344CB8AC3E}">
        <p14:creationId xmlns:p14="http://schemas.microsoft.com/office/powerpoint/2010/main" val="20913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1" y="2070099"/>
            <a:ext cx="8021144" cy="37856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Pasientens navn og fødselsdato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Tilstand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Relevant informasjon om tidligere atferd og andre aktuelle risikofaktorer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Hente og </a:t>
            </a:r>
            <a:r>
              <a:rPr lang="nb-NO" dirty="0"/>
              <a:t>avleveringssted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Planlagt transportmåte og følgepersonell fra helsetjenesten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Opplysninger om eventuelle barn og unge i familien som berøres av hentingen 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Bistandsanmodningen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0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1" y="2070100"/>
            <a:ext cx="8021144" cy="1791260"/>
          </a:xfrm>
        </p:spPr>
        <p:txBody>
          <a:bodyPr/>
          <a:lstStyle/>
          <a:p>
            <a:r>
              <a:rPr lang="en-GB" dirty="0" err="1" smtClean="0"/>
              <a:t>Nettverkskonferanse</a:t>
            </a:r>
            <a:r>
              <a:rPr lang="en-GB" dirty="0" smtClean="0"/>
              <a:t> 2016</a:t>
            </a:r>
          </a:p>
          <a:p>
            <a:r>
              <a:rPr lang="en-GB" dirty="0" err="1" smtClean="0"/>
              <a:t>Samhandlingsmøte</a:t>
            </a:r>
            <a:r>
              <a:rPr lang="en-GB" dirty="0" smtClean="0"/>
              <a:t>/ </a:t>
            </a:r>
            <a:r>
              <a:rPr lang="en-GB" dirty="0" err="1" smtClean="0"/>
              <a:t>konferanse</a:t>
            </a:r>
            <a:r>
              <a:rPr lang="en-GB" dirty="0" smtClean="0"/>
              <a:t> I Vestfold </a:t>
            </a:r>
            <a:r>
              <a:rPr lang="en-GB" dirty="0" err="1" smtClean="0"/>
              <a:t>siden</a:t>
            </a:r>
            <a:r>
              <a:rPr lang="en-GB" dirty="0" smtClean="0"/>
              <a:t> 2010</a:t>
            </a:r>
          </a:p>
          <a:p>
            <a:r>
              <a:rPr lang="en-GB" dirty="0" err="1" smtClean="0"/>
              <a:t>Erfaringer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prosjektet</a:t>
            </a:r>
            <a:r>
              <a:rPr lang="en-GB" dirty="0" smtClean="0"/>
              <a:t> “Transport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psykisk</a:t>
            </a:r>
            <a:r>
              <a:rPr lang="en-GB" dirty="0" smtClean="0"/>
              <a:t> </a:t>
            </a:r>
            <a:r>
              <a:rPr lang="en-GB" dirty="0" err="1" smtClean="0"/>
              <a:t>syke</a:t>
            </a:r>
            <a:r>
              <a:rPr lang="en-GB" dirty="0" smtClean="0"/>
              <a:t>”</a:t>
            </a:r>
          </a:p>
          <a:p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Samhandlingskonferanse</a:t>
            </a:r>
            <a:endParaRPr lang="en-GB" dirty="0"/>
          </a:p>
        </p:txBody>
      </p:sp>
      <p:sp>
        <p:nvSpPr>
          <p:cNvPr id="4" name="Frihåndsform 3"/>
          <p:cNvSpPr/>
          <p:nvPr/>
        </p:nvSpPr>
        <p:spPr bwMode="auto">
          <a:xfrm>
            <a:off x="589430" y="3861360"/>
            <a:ext cx="5452533" cy="1049867"/>
          </a:xfrm>
          <a:custGeom>
            <a:avLst/>
            <a:gdLst>
              <a:gd name="connsiteX0" fmla="*/ 0 w 5452533"/>
              <a:gd name="connsiteY0" fmla="*/ 177800 h 1049867"/>
              <a:gd name="connsiteX1" fmla="*/ 42333 w 5452533"/>
              <a:gd name="connsiteY1" fmla="*/ 169334 h 1049867"/>
              <a:gd name="connsiteX2" fmla="*/ 84667 w 5452533"/>
              <a:gd name="connsiteY2" fmla="*/ 194734 h 1049867"/>
              <a:gd name="connsiteX3" fmla="*/ 110067 w 5452533"/>
              <a:gd name="connsiteY3" fmla="*/ 203200 h 1049867"/>
              <a:gd name="connsiteX4" fmla="*/ 152400 w 5452533"/>
              <a:gd name="connsiteY4" fmla="*/ 245534 h 1049867"/>
              <a:gd name="connsiteX5" fmla="*/ 169333 w 5452533"/>
              <a:gd name="connsiteY5" fmla="*/ 270934 h 1049867"/>
              <a:gd name="connsiteX6" fmla="*/ 177800 w 5452533"/>
              <a:gd name="connsiteY6" fmla="*/ 296334 h 1049867"/>
              <a:gd name="connsiteX7" fmla="*/ 203200 w 5452533"/>
              <a:gd name="connsiteY7" fmla="*/ 330200 h 1049867"/>
              <a:gd name="connsiteX8" fmla="*/ 228600 w 5452533"/>
              <a:gd name="connsiteY8" fmla="*/ 381000 h 1049867"/>
              <a:gd name="connsiteX9" fmla="*/ 245533 w 5452533"/>
              <a:gd name="connsiteY9" fmla="*/ 431800 h 1049867"/>
              <a:gd name="connsiteX10" fmla="*/ 254000 w 5452533"/>
              <a:gd name="connsiteY10" fmla="*/ 457200 h 1049867"/>
              <a:gd name="connsiteX11" fmla="*/ 270933 w 5452533"/>
              <a:gd name="connsiteY11" fmla="*/ 482600 h 1049867"/>
              <a:gd name="connsiteX12" fmla="*/ 287867 w 5452533"/>
              <a:gd name="connsiteY12" fmla="*/ 499534 h 1049867"/>
              <a:gd name="connsiteX13" fmla="*/ 313267 w 5452533"/>
              <a:gd name="connsiteY13" fmla="*/ 508000 h 1049867"/>
              <a:gd name="connsiteX14" fmla="*/ 347133 w 5452533"/>
              <a:gd name="connsiteY14" fmla="*/ 550334 h 1049867"/>
              <a:gd name="connsiteX15" fmla="*/ 381000 w 5452533"/>
              <a:gd name="connsiteY15" fmla="*/ 567267 h 1049867"/>
              <a:gd name="connsiteX16" fmla="*/ 414867 w 5452533"/>
              <a:gd name="connsiteY16" fmla="*/ 575734 h 1049867"/>
              <a:gd name="connsiteX17" fmla="*/ 465667 w 5452533"/>
              <a:gd name="connsiteY17" fmla="*/ 609600 h 1049867"/>
              <a:gd name="connsiteX18" fmla="*/ 533400 w 5452533"/>
              <a:gd name="connsiteY18" fmla="*/ 635000 h 1049867"/>
              <a:gd name="connsiteX19" fmla="*/ 609600 w 5452533"/>
              <a:gd name="connsiteY19" fmla="*/ 668867 h 1049867"/>
              <a:gd name="connsiteX20" fmla="*/ 635000 w 5452533"/>
              <a:gd name="connsiteY20" fmla="*/ 677334 h 1049867"/>
              <a:gd name="connsiteX21" fmla="*/ 660400 w 5452533"/>
              <a:gd name="connsiteY21" fmla="*/ 685800 h 1049867"/>
              <a:gd name="connsiteX22" fmla="*/ 736600 w 5452533"/>
              <a:gd name="connsiteY22" fmla="*/ 668867 h 1049867"/>
              <a:gd name="connsiteX23" fmla="*/ 778933 w 5452533"/>
              <a:gd name="connsiteY23" fmla="*/ 635000 h 1049867"/>
              <a:gd name="connsiteX24" fmla="*/ 804333 w 5452533"/>
              <a:gd name="connsiteY24" fmla="*/ 618067 h 1049867"/>
              <a:gd name="connsiteX25" fmla="*/ 872067 w 5452533"/>
              <a:gd name="connsiteY25" fmla="*/ 601134 h 1049867"/>
              <a:gd name="connsiteX26" fmla="*/ 922867 w 5452533"/>
              <a:gd name="connsiteY26" fmla="*/ 592667 h 1049867"/>
              <a:gd name="connsiteX27" fmla="*/ 956733 w 5452533"/>
              <a:gd name="connsiteY27" fmla="*/ 575734 h 1049867"/>
              <a:gd name="connsiteX28" fmla="*/ 973667 w 5452533"/>
              <a:gd name="connsiteY28" fmla="*/ 550334 h 1049867"/>
              <a:gd name="connsiteX29" fmla="*/ 990600 w 5452533"/>
              <a:gd name="connsiteY29" fmla="*/ 533400 h 1049867"/>
              <a:gd name="connsiteX30" fmla="*/ 973667 w 5452533"/>
              <a:gd name="connsiteY30" fmla="*/ 465667 h 1049867"/>
              <a:gd name="connsiteX31" fmla="*/ 956733 w 5452533"/>
              <a:gd name="connsiteY31" fmla="*/ 440267 h 1049867"/>
              <a:gd name="connsiteX32" fmla="*/ 914400 w 5452533"/>
              <a:gd name="connsiteY32" fmla="*/ 372534 h 1049867"/>
              <a:gd name="connsiteX33" fmla="*/ 855133 w 5452533"/>
              <a:gd name="connsiteY33" fmla="*/ 321734 h 1049867"/>
              <a:gd name="connsiteX34" fmla="*/ 829733 w 5452533"/>
              <a:gd name="connsiteY34" fmla="*/ 279400 h 1049867"/>
              <a:gd name="connsiteX35" fmla="*/ 812800 w 5452533"/>
              <a:gd name="connsiteY35" fmla="*/ 220134 h 1049867"/>
              <a:gd name="connsiteX36" fmla="*/ 821267 w 5452533"/>
              <a:gd name="connsiteY36" fmla="*/ 110067 h 1049867"/>
              <a:gd name="connsiteX37" fmla="*/ 838200 w 5452533"/>
              <a:gd name="connsiteY37" fmla="*/ 84667 h 1049867"/>
              <a:gd name="connsiteX38" fmla="*/ 880533 w 5452533"/>
              <a:gd name="connsiteY38" fmla="*/ 76200 h 1049867"/>
              <a:gd name="connsiteX39" fmla="*/ 931333 w 5452533"/>
              <a:gd name="connsiteY39" fmla="*/ 59267 h 1049867"/>
              <a:gd name="connsiteX40" fmla="*/ 1058333 w 5452533"/>
              <a:gd name="connsiteY40" fmla="*/ 67734 h 1049867"/>
              <a:gd name="connsiteX41" fmla="*/ 1109133 w 5452533"/>
              <a:gd name="connsiteY41" fmla="*/ 93134 h 1049867"/>
              <a:gd name="connsiteX42" fmla="*/ 1202267 w 5452533"/>
              <a:gd name="connsiteY42" fmla="*/ 127000 h 1049867"/>
              <a:gd name="connsiteX43" fmla="*/ 1253067 w 5452533"/>
              <a:gd name="connsiteY43" fmla="*/ 152400 h 1049867"/>
              <a:gd name="connsiteX44" fmla="*/ 1303867 w 5452533"/>
              <a:gd name="connsiteY44" fmla="*/ 194734 h 1049867"/>
              <a:gd name="connsiteX45" fmla="*/ 1320800 w 5452533"/>
              <a:gd name="connsiteY45" fmla="*/ 228600 h 1049867"/>
              <a:gd name="connsiteX46" fmla="*/ 1337733 w 5452533"/>
              <a:gd name="connsiteY46" fmla="*/ 245534 h 1049867"/>
              <a:gd name="connsiteX47" fmla="*/ 1354667 w 5452533"/>
              <a:gd name="connsiteY47" fmla="*/ 270934 h 1049867"/>
              <a:gd name="connsiteX48" fmla="*/ 1363133 w 5452533"/>
              <a:gd name="connsiteY48" fmla="*/ 304800 h 1049867"/>
              <a:gd name="connsiteX49" fmla="*/ 1380067 w 5452533"/>
              <a:gd name="connsiteY49" fmla="*/ 355600 h 1049867"/>
              <a:gd name="connsiteX50" fmla="*/ 1397000 w 5452533"/>
              <a:gd name="connsiteY50" fmla="*/ 448734 h 1049867"/>
              <a:gd name="connsiteX51" fmla="*/ 1447800 w 5452533"/>
              <a:gd name="connsiteY51" fmla="*/ 491067 h 1049867"/>
              <a:gd name="connsiteX52" fmla="*/ 1507067 w 5452533"/>
              <a:gd name="connsiteY52" fmla="*/ 533400 h 1049867"/>
              <a:gd name="connsiteX53" fmla="*/ 1566333 w 5452533"/>
              <a:gd name="connsiteY53" fmla="*/ 550334 h 1049867"/>
              <a:gd name="connsiteX54" fmla="*/ 1583267 w 5452533"/>
              <a:gd name="connsiteY54" fmla="*/ 567267 h 1049867"/>
              <a:gd name="connsiteX55" fmla="*/ 1617133 w 5452533"/>
              <a:gd name="connsiteY55" fmla="*/ 575734 h 1049867"/>
              <a:gd name="connsiteX56" fmla="*/ 1642533 w 5452533"/>
              <a:gd name="connsiteY56" fmla="*/ 584200 h 1049867"/>
              <a:gd name="connsiteX57" fmla="*/ 1701800 w 5452533"/>
              <a:gd name="connsiteY57" fmla="*/ 575734 h 1049867"/>
              <a:gd name="connsiteX58" fmla="*/ 1710267 w 5452533"/>
              <a:gd name="connsiteY58" fmla="*/ 550334 h 1049867"/>
              <a:gd name="connsiteX59" fmla="*/ 1735667 w 5452533"/>
              <a:gd name="connsiteY59" fmla="*/ 414867 h 1049867"/>
              <a:gd name="connsiteX60" fmla="*/ 1786467 w 5452533"/>
              <a:gd name="connsiteY60" fmla="*/ 381000 h 1049867"/>
              <a:gd name="connsiteX61" fmla="*/ 1879600 w 5452533"/>
              <a:gd name="connsiteY61" fmla="*/ 330200 h 1049867"/>
              <a:gd name="connsiteX62" fmla="*/ 1938867 w 5452533"/>
              <a:gd name="connsiteY62" fmla="*/ 347134 h 1049867"/>
              <a:gd name="connsiteX63" fmla="*/ 1989667 w 5452533"/>
              <a:gd name="connsiteY63" fmla="*/ 381000 h 1049867"/>
              <a:gd name="connsiteX64" fmla="*/ 2040467 w 5452533"/>
              <a:gd name="connsiteY64" fmla="*/ 423334 h 1049867"/>
              <a:gd name="connsiteX65" fmla="*/ 2074333 w 5452533"/>
              <a:gd name="connsiteY65" fmla="*/ 440267 h 1049867"/>
              <a:gd name="connsiteX66" fmla="*/ 2108200 w 5452533"/>
              <a:gd name="connsiteY66" fmla="*/ 474134 h 1049867"/>
              <a:gd name="connsiteX67" fmla="*/ 2142067 w 5452533"/>
              <a:gd name="connsiteY67" fmla="*/ 524934 h 1049867"/>
              <a:gd name="connsiteX68" fmla="*/ 2192867 w 5452533"/>
              <a:gd name="connsiteY68" fmla="*/ 558800 h 1049867"/>
              <a:gd name="connsiteX69" fmla="*/ 2286000 w 5452533"/>
              <a:gd name="connsiteY69" fmla="*/ 575734 h 1049867"/>
              <a:gd name="connsiteX70" fmla="*/ 2548467 w 5452533"/>
              <a:gd name="connsiteY70" fmla="*/ 567267 h 1049867"/>
              <a:gd name="connsiteX71" fmla="*/ 2556933 w 5452533"/>
              <a:gd name="connsiteY71" fmla="*/ 431800 h 1049867"/>
              <a:gd name="connsiteX72" fmla="*/ 2523067 w 5452533"/>
              <a:gd name="connsiteY72" fmla="*/ 321734 h 1049867"/>
              <a:gd name="connsiteX73" fmla="*/ 2506133 w 5452533"/>
              <a:gd name="connsiteY73" fmla="*/ 287867 h 1049867"/>
              <a:gd name="connsiteX74" fmla="*/ 2497667 w 5452533"/>
              <a:gd name="connsiteY74" fmla="*/ 262467 h 1049867"/>
              <a:gd name="connsiteX75" fmla="*/ 2472267 w 5452533"/>
              <a:gd name="connsiteY75" fmla="*/ 237067 h 1049867"/>
              <a:gd name="connsiteX76" fmla="*/ 2438400 w 5452533"/>
              <a:gd name="connsiteY76" fmla="*/ 186267 h 1049867"/>
              <a:gd name="connsiteX77" fmla="*/ 2446867 w 5452533"/>
              <a:gd name="connsiteY77" fmla="*/ 84667 h 1049867"/>
              <a:gd name="connsiteX78" fmla="*/ 2472267 w 5452533"/>
              <a:gd name="connsiteY78" fmla="*/ 59267 h 1049867"/>
              <a:gd name="connsiteX79" fmla="*/ 2523067 w 5452533"/>
              <a:gd name="connsiteY79" fmla="*/ 42334 h 1049867"/>
              <a:gd name="connsiteX80" fmla="*/ 2582333 w 5452533"/>
              <a:gd name="connsiteY80" fmla="*/ 25400 h 1049867"/>
              <a:gd name="connsiteX81" fmla="*/ 2683933 w 5452533"/>
              <a:gd name="connsiteY81" fmla="*/ 8467 h 1049867"/>
              <a:gd name="connsiteX82" fmla="*/ 2734733 w 5452533"/>
              <a:gd name="connsiteY82" fmla="*/ 0 h 1049867"/>
              <a:gd name="connsiteX83" fmla="*/ 2810933 w 5452533"/>
              <a:gd name="connsiteY83" fmla="*/ 8467 h 1049867"/>
              <a:gd name="connsiteX84" fmla="*/ 2878667 w 5452533"/>
              <a:gd name="connsiteY84" fmla="*/ 59267 h 1049867"/>
              <a:gd name="connsiteX85" fmla="*/ 2904067 w 5452533"/>
              <a:gd name="connsiteY85" fmla="*/ 76200 h 1049867"/>
              <a:gd name="connsiteX86" fmla="*/ 2946400 w 5452533"/>
              <a:gd name="connsiteY86" fmla="*/ 118534 h 1049867"/>
              <a:gd name="connsiteX87" fmla="*/ 2963333 w 5452533"/>
              <a:gd name="connsiteY87" fmla="*/ 152400 h 1049867"/>
              <a:gd name="connsiteX88" fmla="*/ 2971800 w 5452533"/>
              <a:gd name="connsiteY88" fmla="*/ 177800 h 1049867"/>
              <a:gd name="connsiteX89" fmla="*/ 2997200 w 5452533"/>
              <a:gd name="connsiteY89" fmla="*/ 203200 h 1049867"/>
              <a:gd name="connsiteX90" fmla="*/ 3031067 w 5452533"/>
              <a:gd name="connsiteY90" fmla="*/ 245534 h 1049867"/>
              <a:gd name="connsiteX91" fmla="*/ 3098800 w 5452533"/>
              <a:gd name="connsiteY91" fmla="*/ 279400 h 1049867"/>
              <a:gd name="connsiteX92" fmla="*/ 3124200 w 5452533"/>
              <a:gd name="connsiteY92" fmla="*/ 287867 h 1049867"/>
              <a:gd name="connsiteX93" fmla="*/ 3183467 w 5452533"/>
              <a:gd name="connsiteY93" fmla="*/ 304800 h 1049867"/>
              <a:gd name="connsiteX94" fmla="*/ 3293533 w 5452533"/>
              <a:gd name="connsiteY94" fmla="*/ 270934 h 1049867"/>
              <a:gd name="connsiteX95" fmla="*/ 3344333 w 5452533"/>
              <a:gd name="connsiteY95" fmla="*/ 220134 h 1049867"/>
              <a:gd name="connsiteX96" fmla="*/ 3352800 w 5452533"/>
              <a:gd name="connsiteY96" fmla="*/ 194734 h 1049867"/>
              <a:gd name="connsiteX97" fmla="*/ 3386667 w 5452533"/>
              <a:gd name="connsiteY97" fmla="*/ 169334 h 1049867"/>
              <a:gd name="connsiteX98" fmla="*/ 3403600 w 5452533"/>
              <a:gd name="connsiteY98" fmla="*/ 152400 h 1049867"/>
              <a:gd name="connsiteX99" fmla="*/ 3462867 w 5452533"/>
              <a:gd name="connsiteY99" fmla="*/ 127000 h 1049867"/>
              <a:gd name="connsiteX100" fmla="*/ 3564467 w 5452533"/>
              <a:gd name="connsiteY100" fmla="*/ 220134 h 1049867"/>
              <a:gd name="connsiteX101" fmla="*/ 3581400 w 5452533"/>
              <a:gd name="connsiteY101" fmla="*/ 245534 h 1049867"/>
              <a:gd name="connsiteX102" fmla="*/ 3606800 w 5452533"/>
              <a:gd name="connsiteY102" fmla="*/ 270934 h 1049867"/>
              <a:gd name="connsiteX103" fmla="*/ 3649133 w 5452533"/>
              <a:gd name="connsiteY103" fmla="*/ 330200 h 1049867"/>
              <a:gd name="connsiteX104" fmla="*/ 3683000 w 5452533"/>
              <a:gd name="connsiteY104" fmla="*/ 372534 h 1049867"/>
              <a:gd name="connsiteX105" fmla="*/ 3691467 w 5452533"/>
              <a:gd name="connsiteY105" fmla="*/ 397934 h 1049867"/>
              <a:gd name="connsiteX106" fmla="*/ 3708400 w 5452533"/>
              <a:gd name="connsiteY106" fmla="*/ 423334 h 1049867"/>
              <a:gd name="connsiteX107" fmla="*/ 3716867 w 5452533"/>
              <a:gd name="connsiteY107" fmla="*/ 448734 h 1049867"/>
              <a:gd name="connsiteX108" fmla="*/ 3733800 w 5452533"/>
              <a:gd name="connsiteY108" fmla="*/ 541867 h 1049867"/>
              <a:gd name="connsiteX109" fmla="*/ 3708400 w 5452533"/>
              <a:gd name="connsiteY109" fmla="*/ 609600 h 1049867"/>
              <a:gd name="connsiteX110" fmla="*/ 3683000 w 5452533"/>
              <a:gd name="connsiteY110" fmla="*/ 618067 h 1049867"/>
              <a:gd name="connsiteX111" fmla="*/ 3649133 w 5452533"/>
              <a:gd name="connsiteY111" fmla="*/ 660400 h 1049867"/>
              <a:gd name="connsiteX112" fmla="*/ 3623733 w 5452533"/>
              <a:gd name="connsiteY112" fmla="*/ 668867 h 1049867"/>
              <a:gd name="connsiteX113" fmla="*/ 3598333 w 5452533"/>
              <a:gd name="connsiteY113" fmla="*/ 694267 h 1049867"/>
              <a:gd name="connsiteX114" fmla="*/ 3522133 w 5452533"/>
              <a:gd name="connsiteY114" fmla="*/ 711200 h 1049867"/>
              <a:gd name="connsiteX115" fmla="*/ 3158067 w 5452533"/>
              <a:gd name="connsiteY115" fmla="*/ 719667 h 1049867"/>
              <a:gd name="connsiteX116" fmla="*/ 3064933 w 5452533"/>
              <a:gd name="connsiteY116" fmla="*/ 745067 h 1049867"/>
              <a:gd name="connsiteX117" fmla="*/ 3014133 w 5452533"/>
              <a:gd name="connsiteY117" fmla="*/ 762000 h 1049867"/>
              <a:gd name="connsiteX118" fmla="*/ 2912533 w 5452533"/>
              <a:gd name="connsiteY118" fmla="*/ 770467 h 1049867"/>
              <a:gd name="connsiteX119" fmla="*/ 2734733 w 5452533"/>
              <a:gd name="connsiteY119" fmla="*/ 778934 h 1049867"/>
              <a:gd name="connsiteX120" fmla="*/ 2599267 w 5452533"/>
              <a:gd name="connsiteY120" fmla="*/ 787400 h 1049867"/>
              <a:gd name="connsiteX121" fmla="*/ 2540000 w 5452533"/>
              <a:gd name="connsiteY121" fmla="*/ 795867 h 1049867"/>
              <a:gd name="connsiteX122" fmla="*/ 2497667 w 5452533"/>
              <a:gd name="connsiteY122" fmla="*/ 804334 h 1049867"/>
              <a:gd name="connsiteX123" fmla="*/ 2480733 w 5452533"/>
              <a:gd name="connsiteY123" fmla="*/ 829734 h 1049867"/>
              <a:gd name="connsiteX124" fmla="*/ 2514600 w 5452533"/>
              <a:gd name="connsiteY124" fmla="*/ 872067 h 1049867"/>
              <a:gd name="connsiteX125" fmla="*/ 2565400 w 5452533"/>
              <a:gd name="connsiteY125" fmla="*/ 889000 h 1049867"/>
              <a:gd name="connsiteX126" fmla="*/ 2624667 w 5452533"/>
              <a:gd name="connsiteY126" fmla="*/ 939800 h 1049867"/>
              <a:gd name="connsiteX127" fmla="*/ 2650067 w 5452533"/>
              <a:gd name="connsiteY127" fmla="*/ 956734 h 1049867"/>
              <a:gd name="connsiteX128" fmla="*/ 2700867 w 5452533"/>
              <a:gd name="connsiteY128" fmla="*/ 973667 h 1049867"/>
              <a:gd name="connsiteX129" fmla="*/ 2726267 w 5452533"/>
              <a:gd name="connsiteY129" fmla="*/ 982134 h 1049867"/>
              <a:gd name="connsiteX130" fmla="*/ 2751667 w 5452533"/>
              <a:gd name="connsiteY130" fmla="*/ 990600 h 1049867"/>
              <a:gd name="connsiteX131" fmla="*/ 2794000 w 5452533"/>
              <a:gd name="connsiteY131" fmla="*/ 1007534 h 1049867"/>
              <a:gd name="connsiteX132" fmla="*/ 2819400 w 5452533"/>
              <a:gd name="connsiteY132" fmla="*/ 1024467 h 1049867"/>
              <a:gd name="connsiteX133" fmla="*/ 2887133 w 5452533"/>
              <a:gd name="connsiteY133" fmla="*/ 1041400 h 1049867"/>
              <a:gd name="connsiteX134" fmla="*/ 2912533 w 5452533"/>
              <a:gd name="connsiteY134" fmla="*/ 1049867 h 1049867"/>
              <a:gd name="connsiteX135" fmla="*/ 3175000 w 5452533"/>
              <a:gd name="connsiteY135" fmla="*/ 1041400 h 1049867"/>
              <a:gd name="connsiteX136" fmla="*/ 3200400 w 5452533"/>
              <a:gd name="connsiteY136" fmla="*/ 1032934 h 1049867"/>
              <a:gd name="connsiteX137" fmla="*/ 3327400 w 5452533"/>
              <a:gd name="connsiteY137" fmla="*/ 1007534 h 1049867"/>
              <a:gd name="connsiteX138" fmla="*/ 3395133 w 5452533"/>
              <a:gd name="connsiteY138" fmla="*/ 990600 h 1049867"/>
              <a:gd name="connsiteX139" fmla="*/ 3496733 w 5452533"/>
              <a:gd name="connsiteY139" fmla="*/ 956734 h 1049867"/>
              <a:gd name="connsiteX140" fmla="*/ 3572933 w 5452533"/>
              <a:gd name="connsiteY140" fmla="*/ 931334 h 1049867"/>
              <a:gd name="connsiteX141" fmla="*/ 3598333 w 5452533"/>
              <a:gd name="connsiteY141" fmla="*/ 922867 h 1049867"/>
              <a:gd name="connsiteX142" fmla="*/ 3623733 w 5452533"/>
              <a:gd name="connsiteY142" fmla="*/ 914400 h 1049867"/>
              <a:gd name="connsiteX143" fmla="*/ 3691467 w 5452533"/>
              <a:gd name="connsiteY143" fmla="*/ 897467 h 1049867"/>
              <a:gd name="connsiteX144" fmla="*/ 3987800 w 5452533"/>
              <a:gd name="connsiteY144" fmla="*/ 880534 h 1049867"/>
              <a:gd name="connsiteX145" fmla="*/ 4013200 w 5452533"/>
              <a:gd name="connsiteY145" fmla="*/ 863600 h 1049867"/>
              <a:gd name="connsiteX146" fmla="*/ 4055533 w 5452533"/>
              <a:gd name="connsiteY146" fmla="*/ 812800 h 1049867"/>
              <a:gd name="connsiteX147" fmla="*/ 4072467 w 5452533"/>
              <a:gd name="connsiteY147" fmla="*/ 762000 h 1049867"/>
              <a:gd name="connsiteX148" fmla="*/ 4080933 w 5452533"/>
              <a:gd name="connsiteY148" fmla="*/ 736600 h 1049867"/>
              <a:gd name="connsiteX149" fmla="*/ 4089400 w 5452533"/>
              <a:gd name="connsiteY149" fmla="*/ 711200 h 1049867"/>
              <a:gd name="connsiteX150" fmla="*/ 4080933 w 5452533"/>
              <a:gd name="connsiteY150" fmla="*/ 601134 h 1049867"/>
              <a:gd name="connsiteX151" fmla="*/ 4047067 w 5452533"/>
              <a:gd name="connsiteY151" fmla="*/ 550334 h 1049867"/>
              <a:gd name="connsiteX152" fmla="*/ 4004733 w 5452533"/>
              <a:gd name="connsiteY152" fmla="*/ 491067 h 1049867"/>
              <a:gd name="connsiteX153" fmla="*/ 3970867 w 5452533"/>
              <a:gd name="connsiteY153" fmla="*/ 440267 h 1049867"/>
              <a:gd name="connsiteX154" fmla="*/ 3953933 w 5452533"/>
              <a:gd name="connsiteY154" fmla="*/ 406400 h 1049867"/>
              <a:gd name="connsiteX155" fmla="*/ 3928533 w 5452533"/>
              <a:gd name="connsiteY155" fmla="*/ 381000 h 1049867"/>
              <a:gd name="connsiteX156" fmla="*/ 3911600 w 5452533"/>
              <a:gd name="connsiteY156" fmla="*/ 347134 h 1049867"/>
              <a:gd name="connsiteX157" fmla="*/ 3894667 w 5452533"/>
              <a:gd name="connsiteY157" fmla="*/ 321734 h 1049867"/>
              <a:gd name="connsiteX158" fmla="*/ 3877733 w 5452533"/>
              <a:gd name="connsiteY158" fmla="*/ 262467 h 1049867"/>
              <a:gd name="connsiteX159" fmla="*/ 3860800 w 5452533"/>
              <a:gd name="connsiteY159" fmla="*/ 237067 h 1049867"/>
              <a:gd name="connsiteX160" fmla="*/ 3843867 w 5452533"/>
              <a:gd name="connsiteY160" fmla="*/ 127000 h 1049867"/>
              <a:gd name="connsiteX161" fmla="*/ 3852333 w 5452533"/>
              <a:gd name="connsiteY161" fmla="*/ 33867 h 1049867"/>
              <a:gd name="connsiteX162" fmla="*/ 3903133 w 5452533"/>
              <a:gd name="connsiteY162" fmla="*/ 42334 h 1049867"/>
              <a:gd name="connsiteX163" fmla="*/ 3970867 w 5452533"/>
              <a:gd name="connsiteY163" fmla="*/ 84667 h 1049867"/>
              <a:gd name="connsiteX164" fmla="*/ 4004733 w 5452533"/>
              <a:gd name="connsiteY164" fmla="*/ 101600 h 1049867"/>
              <a:gd name="connsiteX165" fmla="*/ 4055533 w 5452533"/>
              <a:gd name="connsiteY165" fmla="*/ 127000 h 1049867"/>
              <a:gd name="connsiteX166" fmla="*/ 4089400 w 5452533"/>
              <a:gd name="connsiteY166" fmla="*/ 152400 h 1049867"/>
              <a:gd name="connsiteX167" fmla="*/ 4165600 w 5452533"/>
              <a:gd name="connsiteY167" fmla="*/ 211667 h 1049867"/>
              <a:gd name="connsiteX168" fmla="*/ 4216400 w 5452533"/>
              <a:gd name="connsiteY168" fmla="*/ 262467 h 1049867"/>
              <a:gd name="connsiteX169" fmla="*/ 4233333 w 5452533"/>
              <a:gd name="connsiteY169" fmla="*/ 287867 h 1049867"/>
              <a:gd name="connsiteX170" fmla="*/ 4267200 w 5452533"/>
              <a:gd name="connsiteY170" fmla="*/ 313267 h 1049867"/>
              <a:gd name="connsiteX171" fmla="*/ 4301067 w 5452533"/>
              <a:gd name="connsiteY171" fmla="*/ 364067 h 1049867"/>
              <a:gd name="connsiteX172" fmla="*/ 4326467 w 5452533"/>
              <a:gd name="connsiteY172" fmla="*/ 397934 h 1049867"/>
              <a:gd name="connsiteX173" fmla="*/ 4385733 w 5452533"/>
              <a:gd name="connsiteY173" fmla="*/ 465667 h 1049867"/>
              <a:gd name="connsiteX174" fmla="*/ 4428067 w 5452533"/>
              <a:gd name="connsiteY174" fmla="*/ 524934 h 1049867"/>
              <a:gd name="connsiteX175" fmla="*/ 4453467 w 5452533"/>
              <a:gd name="connsiteY175" fmla="*/ 533400 h 1049867"/>
              <a:gd name="connsiteX176" fmla="*/ 4529667 w 5452533"/>
              <a:gd name="connsiteY176" fmla="*/ 567267 h 1049867"/>
              <a:gd name="connsiteX177" fmla="*/ 4555067 w 5452533"/>
              <a:gd name="connsiteY177" fmla="*/ 575734 h 1049867"/>
              <a:gd name="connsiteX178" fmla="*/ 4639733 w 5452533"/>
              <a:gd name="connsiteY178" fmla="*/ 567267 h 1049867"/>
              <a:gd name="connsiteX179" fmla="*/ 4656667 w 5452533"/>
              <a:gd name="connsiteY179" fmla="*/ 550334 h 1049867"/>
              <a:gd name="connsiteX180" fmla="*/ 4682067 w 5452533"/>
              <a:gd name="connsiteY180" fmla="*/ 465667 h 1049867"/>
              <a:gd name="connsiteX181" fmla="*/ 4673600 w 5452533"/>
              <a:gd name="connsiteY181" fmla="*/ 321734 h 1049867"/>
              <a:gd name="connsiteX182" fmla="*/ 4673600 w 5452533"/>
              <a:gd name="connsiteY182" fmla="*/ 152400 h 1049867"/>
              <a:gd name="connsiteX183" fmla="*/ 4732867 w 5452533"/>
              <a:gd name="connsiteY183" fmla="*/ 84667 h 1049867"/>
              <a:gd name="connsiteX184" fmla="*/ 4758267 w 5452533"/>
              <a:gd name="connsiteY184" fmla="*/ 76200 h 1049867"/>
              <a:gd name="connsiteX185" fmla="*/ 4783667 w 5452533"/>
              <a:gd name="connsiteY185" fmla="*/ 59267 h 1049867"/>
              <a:gd name="connsiteX186" fmla="*/ 4834467 w 5452533"/>
              <a:gd name="connsiteY186" fmla="*/ 42334 h 1049867"/>
              <a:gd name="connsiteX187" fmla="*/ 4859867 w 5452533"/>
              <a:gd name="connsiteY187" fmla="*/ 33867 h 1049867"/>
              <a:gd name="connsiteX188" fmla="*/ 4902200 w 5452533"/>
              <a:gd name="connsiteY188" fmla="*/ 42334 h 1049867"/>
              <a:gd name="connsiteX189" fmla="*/ 4986867 w 5452533"/>
              <a:gd name="connsiteY189" fmla="*/ 110067 h 1049867"/>
              <a:gd name="connsiteX190" fmla="*/ 5003800 w 5452533"/>
              <a:gd name="connsiteY190" fmla="*/ 135467 h 1049867"/>
              <a:gd name="connsiteX191" fmla="*/ 5029200 w 5452533"/>
              <a:gd name="connsiteY191" fmla="*/ 152400 h 1049867"/>
              <a:gd name="connsiteX192" fmla="*/ 5071533 w 5452533"/>
              <a:gd name="connsiteY192" fmla="*/ 186267 h 1049867"/>
              <a:gd name="connsiteX193" fmla="*/ 5139267 w 5452533"/>
              <a:gd name="connsiteY193" fmla="*/ 262467 h 1049867"/>
              <a:gd name="connsiteX194" fmla="*/ 5164667 w 5452533"/>
              <a:gd name="connsiteY194" fmla="*/ 270934 h 1049867"/>
              <a:gd name="connsiteX195" fmla="*/ 5240867 w 5452533"/>
              <a:gd name="connsiteY195" fmla="*/ 262467 h 1049867"/>
              <a:gd name="connsiteX196" fmla="*/ 5308600 w 5452533"/>
              <a:gd name="connsiteY196" fmla="*/ 254000 h 1049867"/>
              <a:gd name="connsiteX197" fmla="*/ 5452533 w 5452533"/>
              <a:gd name="connsiteY197" fmla="*/ 237067 h 1049867"/>
              <a:gd name="connsiteX198" fmla="*/ 5401733 w 5452533"/>
              <a:gd name="connsiteY198" fmla="*/ 220134 h 1049867"/>
              <a:gd name="connsiteX199" fmla="*/ 5359400 w 5452533"/>
              <a:gd name="connsiteY199" fmla="*/ 194734 h 1049867"/>
              <a:gd name="connsiteX200" fmla="*/ 5350933 w 5452533"/>
              <a:gd name="connsiteY200" fmla="*/ 169334 h 1049867"/>
              <a:gd name="connsiteX201" fmla="*/ 5325533 w 5452533"/>
              <a:gd name="connsiteY201" fmla="*/ 160867 h 1049867"/>
              <a:gd name="connsiteX202" fmla="*/ 5300133 w 5452533"/>
              <a:gd name="connsiteY202" fmla="*/ 143934 h 1049867"/>
              <a:gd name="connsiteX203" fmla="*/ 5274733 w 5452533"/>
              <a:gd name="connsiteY203" fmla="*/ 135467 h 104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5452533" h="1049867">
                <a:moveTo>
                  <a:pt x="0" y="177800"/>
                </a:moveTo>
                <a:cubicBezTo>
                  <a:pt x="14111" y="174978"/>
                  <a:pt x="27943" y="169334"/>
                  <a:pt x="42333" y="169334"/>
                </a:cubicBezTo>
                <a:cubicBezTo>
                  <a:pt x="74314" y="169334"/>
                  <a:pt x="62310" y="181320"/>
                  <a:pt x="84667" y="194734"/>
                </a:cubicBezTo>
                <a:cubicBezTo>
                  <a:pt x="92320" y="199326"/>
                  <a:pt x="101600" y="200378"/>
                  <a:pt x="110067" y="203200"/>
                </a:cubicBezTo>
                <a:cubicBezTo>
                  <a:pt x="124178" y="217311"/>
                  <a:pt x="141330" y="228929"/>
                  <a:pt x="152400" y="245534"/>
                </a:cubicBezTo>
                <a:cubicBezTo>
                  <a:pt x="158044" y="254001"/>
                  <a:pt x="164782" y="261833"/>
                  <a:pt x="169333" y="270934"/>
                </a:cubicBezTo>
                <a:cubicBezTo>
                  <a:pt x="173324" y="278916"/>
                  <a:pt x="173372" y="288585"/>
                  <a:pt x="177800" y="296334"/>
                </a:cubicBezTo>
                <a:cubicBezTo>
                  <a:pt x="184801" y="308586"/>
                  <a:pt x="194733" y="318911"/>
                  <a:pt x="203200" y="330200"/>
                </a:cubicBezTo>
                <a:cubicBezTo>
                  <a:pt x="234083" y="422844"/>
                  <a:pt x="184828" y="282511"/>
                  <a:pt x="228600" y="381000"/>
                </a:cubicBezTo>
                <a:cubicBezTo>
                  <a:pt x="235849" y="397311"/>
                  <a:pt x="239889" y="414867"/>
                  <a:pt x="245533" y="431800"/>
                </a:cubicBezTo>
                <a:cubicBezTo>
                  <a:pt x="248355" y="440267"/>
                  <a:pt x="249050" y="449774"/>
                  <a:pt x="254000" y="457200"/>
                </a:cubicBezTo>
                <a:cubicBezTo>
                  <a:pt x="259644" y="465667"/>
                  <a:pt x="264576" y="474654"/>
                  <a:pt x="270933" y="482600"/>
                </a:cubicBezTo>
                <a:cubicBezTo>
                  <a:pt x="275920" y="488834"/>
                  <a:pt x="281022" y="495427"/>
                  <a:pt x="287867" y="499534"/>
                </a:cubicBezTo>
                <a:cubicBezTo>
                  <a:pt x="295520" y="504126"/>
                  <a:pt x="304800" y="505178"/>
                  <a:pt x="313267" y="508000"/>
                </a:cubicBezTo>
                <a:cubicBezTo>
                  <a:pt x="322324" y="521585"/>
                  <a:pt x="332657" y="540684"/>
                  <a:pt x="347133" y="550334"/>
                </a:cubicBezTo>
                <a:cubicBezTo>
                  <a:pt x="357635" y="557335"/>
                  <a:pt x="369182" y="562835"/>
                  <a:pt x="381000" y="567267"/>
                </a:cubicBezTo>
                <a:cubicBezTo>
                  <a:pt x="391896" y="571353"/>
                  <a:pt x="403971" y="571648"/>
                  <a:pt x="414867" y="575734"/>
                </a:cubicBezTo>
                <a:cubicBezTo>
                  <a:pt x="485015" y="602040"/>
                  <a:pt x="421376" y="580073"/>
                  <a:pt x="465667" y="609600"/>
                </a:cubicBezTo>
                <a:cubicBezTo>
                  <a:pt x="492235" y="627312"/>
                  <a:pt x="503613" y="627554"/>
                  <a:pt x="533400" y="635000"/>
                </a:cubicBezTo>
                <a:cubicBezTo>
                  <a:pt x="573652" y="661836"/>
                  <a:pt x="549145" y="648715"/>
                  <a:pt x="609600" y="668867"/>
                </a:cubicBezTo>
                <a:lnTo>
                  <a:pt x="635000" y="677334"/>
                </a:lnTo>
                <a:lnTo>
                  <a:pt x="660400" y="685800"/>
                </a:lnTo>
                <a:cubicBezTo>
                  <a:pt x="679916" y="682548"/>
                  <a:pt x="715755" y="679290"/>
                  <a:pt x="736600" y="668867"/>
                </a:cubicBezTo>
                <a:cubicBezTo>
                  <a:pt x="771351" y="651491"/>
                  <a:pt x="752680" y="656003"/>
                  <a:pt x="778933" y="635000"/>
                </a:cubicBezTo>
                <a:cubicBezTo>
                  <a:pt x="786879" y="628643"/>
                  <a:pt x="795232" y="622618"/>
                  <a:pt x="804333" y="618067"/>
                </a:cubicBezTo>
                <a:cubicBezTo>
                  <a:pt x="821122" y="609672"/>
                  <a:pt x="856880" y="603895"/>
                  <a:pt x="872067" y="601134"/>
                </a:cubicBezTo>
                <a:cubicBezTo>
                  <a:pt x="888957" y="598063"/>
                  <a:pt x="905934" y="595489"/>
                  <a:pt x="922867" y="592667"/>
                </a:cubicBezTo>
                <a:cubicBezTo>
                  <a:pt x="934156" y="587023"/>
                  <a:pt x="947037" y="583814"/>
                  <a:pt x="956733" y="575734"/>
                </a:cubicBezTo>
                <a:cubicBezTo>
                  <a:pt x="964550" y="569220"/>
                  <a:pt x="967310" y="558280"/>
                  <a:pt x="973667" y="550334"/>
                </a:cubicBezTo>
                <a:cubicBezTo>
                  <a:pt x="978654" y="544101"/>
                  <a:pt x="984956" y="539045"/>
                  <a:pt x="990600" y="533400"/>
                </a:cubicBezTo>
                <a:cubicBezTo>
                  <a:pt x="987381" y="517306"/>
                  <a:pt x="982343" y="483019"/>
                  <a:pt x="973667" y="465667"/>
                </a:cubicBezTo>
                <a:cubicBezTo>
                  <a:pt x="969116" y="456565"/>
                  <a:pt x="962196" y="448852"/>
                  <a:pt x="956733" y="440267"/>
                </a:cubicBezTo>
                <a:cubicBezTo>
                  <a:pt x="942439" y="417805"/>
                  <a:pt x="933226" y="391360"/>
                  <a:pt x="914400" y="372534"/>
                </a:cubicBezTo>
                <a:cubicBezTo>
                  <a:pt x="873338" y="331472"/>
                  <a:pt x="893817" y="347523"/>
                  <a:pt x="855133" y="321734"/>
                </a:cubicBezTo>
                <a:cubicBezTo>
                  <a:pt x="831151" y="249782"/>
                  <a:pt x="864599" y="337510"/>
                  <a:pt x="829733" y="279400"/>
                </a:cubicBezTo>
                <a:cubicBezTo>
                  <a:pt x="824530" y="270728"/>
                  <a:pt x="814380" y="226455"/>
                  <a:pt x="812800" y="220134"/>
                </a:cubicBezTo>
                <a:cubicBezTo>
                  <a:pt x="815622" y="183445"/>
                  <a:pt x="814486" y="146234"/>
                  <a:pt x="821267" y="110067"/>
                </a:cubicBezTo>
                <a:cubicBezTo>
                  <a:pt x="823142" y="100066"/>
                  <a:pt x="829365" y="89716"/>
                  <a:pt x="838200" y="84667"/>
                </a:cubicBezTo>
                <a:cubicBezTo>
                  <a:pt x="850694" y="77527"/>
                  <a:pt x="866650" y="79986"/>
                  <a:pt x="880533" y="76200"/>
                </a:cubicBezTo>
                <a:cubicBezTo>
                  <a:pt x="897753" y="71504"/>
                  <a:pt x="931333" y="59267"/>
                  <a:pt x="931333" y="59267"/>
                </a:cubicBezTo>
                <a:cubicBezTo>
                  <a:pt x="973666" y="62089"/>
                  <a:pt x="1016655" y="59795"/>
                  <a:pt x="1058333" y="67734"/>
                </a:cubicBezTo>
                <a:cubicBezTo>
                  <a:pt x="1076931" y="71276"/>
                  <a:pt x="1091555" y="86103"/>
                  <a:pt x="1109133" y="93134"/>
                </a:cubicBezTo>
                <a:cubicBezTo>
                  <a:pt x="1218871" y="137028"/>
                  <a:pt x="1030680" y="41205"/>
                  <a:pt x="1202267" y="127000"/>
                </a:cubicBezTo>
                <a:cubicBezTo>
                  <a:pt x="1267916" y="159825"/>
                  <a:pt x="1189226" y="131121"/>
                  <a:pt x="1253067" y="152400"/>
                </a:cubicBezTo>
                <a:cubicBezTo>
                  <a:pt x="1273319" y="165902"/>
                  <a:pt x="1289051" y="173992"/>
                  <a:pt x="1303867" y="194734"/>
                </a:cubicBezTo>
                <a:cubicBezTo>
                  <a:pt x="1311203" y="205004"/>
                  <a:pt x="1313799" y="218099"/>
                  <a:pt x="1320800" y="228600"/>
                </a:cubicBezTo>
                <a:cubicBezTo>
                  <a:pt x="1325228" y="235242"/>
                  <a:pt x="1332746" y="239301"/>
                  <a:pt x="1337733" y="245534"/>
                </a:cubicBezTo>
                <a:cubicBezTo>
                  <a:pt x="1344090" y="253480"/>
                  <a:pt x="1349022" y="262467"/>
                  <a:pt x="1354667" y="270934"/>
                </a:cubicBezTo>
                <a:cubicBezTo>
                  <a:pt x="1357489" y="282223"/>
                  <a:pt x="1359789" y="293655"/>
                  <a:pt x="1363133" y="304800"/>
                </a:cubicBezTo>
                <a:cubicBezTo>
                  <a:pt x="1368262" y="321897"/>
                  <a:pt x="1380067" y="355600"/>
                  <a:pt x="1380067" y="355600"/>
                </a:cubicBezTo>
                <a:cubicBezTo>
                  <a:pt x="1382986" y="378955"/>
                  <a:pt x="1383947" y="422628"/>
                  <a:pt x="1397000" y="448734"/>
                </a:cubicBezTo>
                <a:cubicBezTo>
                  <a:pt x="1415381" y="485495"/>
                  <a:pt x="1411720" y="468517"/>
                  <a:pt x="1447800" y="491067"/>
                </a:cubicBezTo>
                <a:cubicBezTo>
                  <a:pt x="1463144" y="500657"/>
                  <a:pt x="1489153" y="524443"/>
                  <a:pt x="1507067" y="533400"/>
                </a:cubicBezTo>
                <a:cubicBezTo>
                  <a:pt x="1519214" y="539473"/>
                  <a:pt x="1555481" y="547621"/>
                  <a:pt x="1566333" y="550334"/>
                </a:cubicBezTo>
                <a:cubicBezTo>
                  <a:pt x="1571978" y="555978"/>
                  <a:pt x="1576127" y="563697"/>
                  <a:pt x="1583267" y="567267"/>
                </a:cubicBezTo>
                <a:cubicBezTo>
                  <a:pt x="1593675" y="572471"/>
                  <a:pt x="1605945" y="572537"/>
                  <a:pt x="1617133" y="575734"/>
                </a:cubicBezTo>
                <a:cubicBezTo>
                  <a:pt x="1625714" y="578186"/>
                  <a:pt x="1634066" y="581378"/>
                  <a:pt x="1642533" y="584200"/>
                </a:cubicBezTo>
                <a:cubicBezTo>
                  <a:pt x="1662289" y="581378"/>
                  <a:pt x="1683951" y="584658"/>
                  <a:pt x="1701800" y="575734"/>
                </a:cubicBezTo>
                <a:cubicBezTo>
                  <a:pt x="1709783" y="571743"/>
                  <a:pt x="1708910" y="559155"/>
                  <a:pt x="1710267" y="550334"/>
                </a:cubicBezTo>
                <a:cubicBezTo>
                  <a:pt x="1712061" y="538672"/>
                  <a:pt x="1715080" y="435454"/>
                  <a:pt x="1735667" y="414867"/>
                </a:cubicBezTo>
                <a:cubicBezTo>
                  <a:pt x="1790391" y="360143"/>
                  <a:pt x="1732554" y="410407"/>
                  <a:pt x="1786467" y="381000"/>
                </a:cubicBezTo>
                <a:cubicBezTo>
                  <a:pt x="1890006" y="324524"/>
                  <a:pt x="1819476" y="350242"/>
                  <a:pt x="1879600" y="330200"/>
                </a:cubicBezTo>
                <a:cubicBezTo>
                  <a:pt x="1899356" y="335845"/>
                  <a:pt x="1920212" y="338524"/>
                  <a:pt x="1938867" y="347134"/>
                </a:cubicBezTo>
                <a:cubicBezTo>
                  <a:pt x="1957345" y="355662"/>
                  <a:pt x="1973386" y="368789"/>
                  <a:pt x="1989667" y="381000"/>
                </a:cubicBezTo>
                <a:cubicBezTo>
                  <a:pt x="2047640" y="424480"/>
                  <a:pt x="1945303" y="363857"/>
                  <a:pt x="2040467" y="423334"/>
                </a:cubicBezTo>
                <a:cubicBezTo>
                  <a:pt x="2051170" y="430023"/>
                  <a:pt x="2064236" y="432694"/>
                  <a:pt x="2074333" y="440267"/>
                </a:cubicBezTo>
                <a:cubicBezTo>
                  <a:pt x="2087105" y="449846"/>
                  <a:pt x="2099344" y="460850"/>
                  <a:pt x="2108200" y="474134"/>
                </a:cubicBezTo>
                <a:cubicBezTo>
                  <a:pt x="2119489" y="491067"/>
                  <a:pt x="2125134" y="513645"/>
                  <a:pt x="2142067" y="524934"/>
                </a:cubicBezTo>
                <a:cubicBezTo>
                  <a:pt x="2159000" y="536223"/>
                  <a:pt x="2172720" y="555922"/>
                  <a:pt x="2192867" y="558800"/>
                </a:cubicBezTo>
                <a:cubicBezTo>
                  <a:pt x="2263652" y="568913"/>
                  <a:pt x="2232773" y="562427"/>
                  <a:pt x="2286000" y="575734"/>
                </a:cubicBezTo>
                <a:cubicBezTo>
                  <a:pt x="2373489" y="572912"/>
                  <a:pt x="2471164" y="608334"/>
                  <a:pt x="2548467" y="567267"/>
                </a:cubicBezTo>
                <a:cubicBezTo>
                  <a:pt x="2588422" y="546041"/>
                  <a:pt x="2556933" y="477044"/>
                  <a:pt x="2556933" y="431800"/>
                </a:cubicBezTo>
                <a:cubicBezTo>
                  <a:pt x="2556933" y="305672"/>
                  <a:pt x="2564446" y="379663"/>
                  <a:pt x="2523067" y="321734"/>
                </a:cubicBezTo>
                <a:cubicBezTo>
                  <a:pt x="2515731" y="311463"/>
                  <a:pt x="2511105" y="299468"/>
                  <a:pt x="2506133" y="287867"/>
                </a:cubicBezTo>
                <a:cubicBezTo>
                  <a:pt x="2502617" y="279664"/>
                  <a:pt x="2502617" y="269893"/>
                  <a:pt x="2497667" y="262467"/>
                </a:cubicBezTo>
                <a:cubicBezTo>
                  <a:pt x="2491025" y="252504"/>
                  <a:pt x="2479618" y="246518"/>
                  <a:pt x="2472267" y="237067"/>
                </a:cubicBezTo>
                <a:cubicBezTo>
                  <a:pt x="2459772" y="221003"/>
                  <a:pt x="2438400" y="186267"/>
                  <a:pt x="2438400" y="186267"/>
                </a:cubicBezTo>
                <a:cubicBezTo>
                  <a:pt x="2441222" y="152400"/>
                  <a:pt x="2438110" y="117504"/>
                  <a:pt x="2446867" y="84667"/>
                </a:cubicBezTo>
                <a:cubicBezTo>
                  <a:pt x="2449952" y="73098"/>
                  <a:pt x="2461800" y="65082"/>
                  <a:pt x="2472267" y="59267"/>
                </a:cubicBezTo>
                <a:cubicBezTo>
                  <a:pt x="2487870" y="50599"/>
                  <a:pt x="2506134" y="47978"/>
                  <a:pt x="2523067" y="42334"/>
                </a:cubicBezTo>
                <a:cubicBezTo>
                  <a:pt x="2545528" y="34847"/>
                  <a:pt x="2558033" y="29956"/>
                  <a:pt x="2582333" y="25400"/>
                </a:cubicBezTo>
                <a:cubicBezTo>
                  <a:pt x="2616079" y="19073"/>
                  <a:pt x="2650066" y="14111"/>
                  <a:pt x="2683933" y="8467"/>
                </a:cubicBezTo>
                <a:lnTo>
                  <a:pt x="2734733" y="0"/>
                </a:lnTo>
                <a:cubicBezTo>
                  <a:pt x="2760133" y="2822"/>
                  <a:pt x="2786688" y="385"/>
                  <a:pt x="2810933" y="8467"/>
                </a:cubicBezTo>
                <a:cubicBezTo>
                  <a:pt x="2861566" y="25345"/>
                  <a:pt x="2850013" y="36344"/>
                  <a:pt x="2878667" y="59267"/>
                </a:cubicBezTo>
                <a:cubicBezTo>
                  <a:pt x="2886613" y="65624"/>
                  <a:pt x="2896409" y="69499"/>
                  <a:pt x="2904067" y="76200"/>
                </a:cubicBezTo>
                <a:cubicBezTo>
                  <a:pt x="2919086" y="89341"/>
                  <a:pt x="2937475" y="100685"/>
                  <a:pt x="2946400" y="118534"/>
                </a:cubicBezTo>
                <a:cubicBezTo>
                  <a:pt x="2952044" y="129823"/>
                  <a:pt x="2958361" y="140799"/>
                  <a:pt x="2963333" y="152400"/>
                </a:cubicBezTo>
                <a:cubicBezTo>
                  <a:pt x="2966849" y="160603"/>
                  <a:pt x="2966849" y="170374"/>
                  <a:pt x="2971800" y="177800"/>
                </a:cubicBezTo>
                <a:cubicBezTo>
                  <a:pt x="2978442" y="187763"/>
                  <a:pt x="2989535" y="194002"/>
                  <a:pt x="2997200" y="203200"/>
                </a:cubicBezTo>
                <a:cubicBezTo>
                  <a:pt x="3008737" y="217045"/>
                  <a:pt x="3014644" y="235681"/>
                  <a:pt x="3031067" y="245534"/>
                </a:cubicBezTo>
                <a:cubicBezTo>
                  <a:pt x="3052712" y="258521"/>
                  <a:pt x="3074853" y="271417"/>
                  <a:pt x="3098800" y="279400"/>
                </a:cubicBezTo>
                <a:cubicBezTo>
                  <a:pt x="3107267" y="282222"/>
                  <a:pt x="3115619" y="285415"/>
                  <a:pt x="3124200" y="287867"/>
                </a:cubicBezTo>
                <a:cubicBezTo>
                  <a:pt x="3198645" y="309138"/>
                  <a:pt x="3122547" y="284495"/>
                  <a:pt x="3183467" y="304800"/>
                </a:cubicBezTo>
                <a:cubicBezTo>
                  <a:pt x="3240615" y="297657"/>
                  <a:pt x="3251154" y="305608"/>
                  <a:pt x="3293533" y="270934"/>
                </a:cubicBezTo>
                <a:cubicBezTo>
                  <a:pt x="3312067" y="255770"/>
                  <a:pt x="3344333" y="220134"/>
                  <a:pt x="3344333" y="220134"/>
                </a:cubicBezTo>
                <a:cubicBezTo>
                  <a:pt x="3347155" y="211667"/>
                  <a:pt x="3347087" y="201590"/>
                  <a:pt x="3352800" y="194734"/>
                </a:cubicBezTo>
                <a:cubicBezTo>
                  <a:pt x="3361834" y="183894"/>
                  <a:pt x="3375827" y="178368"/>
                  <a:pt x="3386667" y="169334"/>
                </a:cubicBezTo>
                <a:cubicBezTo>
                  <a:pt x="3392799" y="164224"/>
                  <a:pt x="3396958" y="156828"/>
                  <a:pt x="3403600" y="152400"/>
                </a:cubicBezTo>
                <a:cubicBezTo>
                  <a:pt x="3424522" y="138452"/>
                  <a:pt x="3440292" y="134525"/>
                  <a:pt x="3462867" y="127000"/>
                </a:cubicBezTo>
                <a:cubicBezTo>
                  <a:pt x="3503979" y="154409"/>
                  <a:pt x="3531112" y="170100"/>
                  <a:pt x="3564467" y="220134"/>
                </a:cubicBezTo>
                <a:cubicBezTo>
                  <a:pt x="3570111" y="228601"/>
                  <a:pt x="3574886" y="237717"/>
                  <a:pt x="3581400" y="245534"/>
                </a:cubicBezTo>
                <a:cubicBezTo>
                  <a:pt x="3589065" y="254732"/>
                  <a:pt x="3599008" y="261843"/>
                  <a:pt x="3606800" y="270934"/>
                </a:cubicBezTo>
                <a:cubicBezTo>
                  <a:pt x="3678307" y="354358"/>
                  <a:pt x="3595527" y="263192"/>
                  <a:pt x="3649133" y="330200"/>
                </a:cubicBezTo>
                <a:cubicBezTo>
                  <a:pt x="3670134" y="356452"/>
                  <a:pt x="3665626" y="337786"/>
                  <a:pt x="3683000" y="372534"/>
                </a:cubicBezTo>
                <a:cubicBezTo>
                  <a:pt x="3686991" y="380516"/>
                  <a:pt x="3687476" y="389952"/>
                  <a:pt x="3691467" y="397934"/>
                </a:cubicBezTo>
                <a:cubicBezTo>
                  <a:pt x="3696018" y="407035"/>
                  <a:pt x="3703849" y="414233"/>
                  <a:pt x="3708400" y="423334"/>
                </a:cubicBezTo>
                <a:cubicBezTo>
                  <a:pt x="3712391" y="431316"/>
                  <a:pt x="3714415" y="440153"/>
                  <a:pt x="3716867" y="448734"/>
                </a:cubicBezTo>
                <a:cubicBezTo>
                  <a:pt x="3728271" y="488649"/>
                  <a:pt x="3726949" y="493911"/>
                  <a:pt x="3733800" y="541867"/>
                </a:cubicBezTo>
                <a:cubicBezTo>
                  <a:pt x="3729210" y="564814"/>
                  <a:pt x="3729162" y="592990"/>
                  <a:pt x="3708400" y="609600"/>
                </a:cubicBezTo>
                <a:cubicBezTo>
                  <a:pt x="3701431" y="615175"/>
                  <a:pt x="3691467" y="615245"/>
                  <a:pt x="3683000" y="618067"/>
                </a:cubicBezTo>
                <a:cubicBezTo>
                  <a:pt x="3675307" y="629606"/>
                  <a:pt x="3662540" y="652356"/>
                  <a:pt x="3649133" y="660400"/>
                </a:cubicBezTo>
                <a:cubicBezTo>
                  <a:pt x="3641480" y="664992"/>
                  <a:pt x="3632200" y="666045"/>
                  <a:pt x="3623733" y="668867"/>
                </a:cubicBezTo>
                <a:cubicBezTo>
                  <a:pt x="3615266" y="677334"/>
                  <a:pt x="3608729" y="688326"/>
                  <a:pt x="3598333" y="694267"/>
                </a:cubicBezTo>
                <a:cubicBezTo>
                  <a:pt x="3592510" y="697594"/>
                  <a:pt x="3523930" y="711125"/>
                  <a:pt x="3522133" y="711200"/>
                </a:cubicBezTo>
                <a:cubicBezTo>
                  <a:pt x="3400850" y="716253"/>
                  <a:pt x="3279422" y="716845"/>
                  <a:pt x="3158067" y="719667"/>
                </a:cubicBezTo>
                <a:cubicBezTo>
                  <a:pt x="3098233" y="731634"/>
                  <a:pt x="3129382" y="723584"/>
                  <a:pt x="3064933" y="745067"/>
                </a:cubicBezTo>
                <a:cubicBezTo>
                  <a:pt x="3064928" y="745069"/>
                  <a:pt x="3014138" y="762000"/>
                  <a:pt x="3014133" y="762000"/>
                </a:cubicBezTo>
                <a:cubicBezTo>
                  <a:pt x="2980266" y="764822"/>
                  <a:pt x="2946455" y="768411"/>
                  <a:pt x="2912533" y="770467"/>
                </a:cubicBezTo>
                <a:cubicBezTo>
                  <a:pt x="2853308" y="774057"/>
                  <a:pt x="2793980" y="775731"/>
                  <a:pt x="2734733" y="778934"/>
                </a:cubicBezTo>
                <a:lnTo>
                  <a:pt x="2599267" y="787400"/>
                </a:lnTo>
                <a:cubicBezTo>
                  <a:pt x="2579511" y="790222"/>
                  <a:pt x="2559685" y="792586"/>
                  <a:pt x="2540000" y="795867"/>
                </a:cubicBezTo>
                <a:cubicBezTo>
                  <a:pt x="2525805" y="798233"/>
                  <a:pt x="2510161" y="797194"/>
                  <a:pt x="2497667" y="804334"/>
                </a:cubicBezTo>
                <a:cubicBezTo>
                  <a:pt x="2488832" y="809383"/>
                  <a:pt x="2486378" y="821267"/>
                  <a:pt x="2480733" y="829734"/>
                </a:cubicBezTo>
                <a:cubicBezTo>
                  <a:pt x="2489914" y="857277"/>
                  <a:pt x="2484629" y="858747"/>
                  <a:pt x="2514600" y="872067"/>
                </a:cubicBezTo>
                <a:cubicBezTo>
                  <a:pt x="2530911" y="879316"/>
                  <a:pt x="2565400" y="889000"/>
                  <a:pt x="2565400" y="889000"/>
                </a:cubicBezTo>
                <a:cubicBezTo>
                  <a:pt x="2596172" y="919772"/>
                  <a:pt x="2586650" y="912645"/>
                  <a:pt x="2624667" y="939800"/>
                </a:cubicBezTo>
                <a:cubicBezTo>
                  <a:pt x="2632947" y="945715"/>
                  <a:pt x="2640768" y="952601"/>
                  <a:pt x="2650067" y="956734"/>
                </a:cubicBezTo>
                <a:cubicBezTo>
                  <a:pt x="2666378" y="963983"/>
                  <a:pt x="2683934" y="968023"/>
                  <a:pt x="2700867" y="973667"/>
                </a:cubicBezTo>
                <a:lnTo>
                  <a:pt x="2726267" y="982134"/>
                </a:lnTo>
                <a:cubicBezTo>
                  <a:pt x="2734734" y="984956"/>
                  <a:pt x="2743381" y="987285"/>
                  <a:pt x="2751667" y="990600"/>
                </a:cubicBezTo>
                <a:cubicBezTo>
                  <a:pt x="2765778" y="996245"/>
                  <a:pt x="2780406" y="1000737"/>
                  <a:pt x="2794000" y="1007534"/>
                </a:cubicBezTo>
                <a:cubicBezTo>
                  <a:pt x="2803101" y="1012085"/>
                  <a:pt x="2809837" y="1020990"/>
                  <a:pt x="2819400" y="1024467"/>
                </a:cubicBezTo>
                <a:cubicBezTo>
                  <a:pt x="2841271" y="1032420"/>
                  <a:pt x="2865055" y="1034040"/>
                  <a:pt x="2887133" y="1041400"/>
                </a:cubicBezTo>
                <a:lnTo>
                  <a:pt x="2912533" y="1049867"/>
                </a:lnTo>
                <a:cubicBezTo>
                  <a:pt x="3000022" y="1047045"/>
                  <a:pt x="3087617" y="1046540"/>
                  <a:pt x="3175000" y="1041400"/>
                </a:cubicBezTo>
                <a:cubicBezTo>
                  <a:pt x="3183909" y="1040876"/>
                  <a:pt x="3191688" y="1034870"/>
                  <a:pt x="3200400" y="1032934"/>
                </a:cubicBezTo>
                <a:cubicBezTo>
                  <a:pt x="3242544" y="1023569"/>
                  <a:pt x="3285517" y="1018005"/>
                  <a:pt x="3327400" y="1007534"/>
                </a:cubicBezTo>
                <a:cubicBezTo>
                  <a:pt x="3349978" y="1001889"/>
                  <a:pt x="3374317" y="1001008"/>
                  <a:pt x="3395133" y="990600"/>
                </a:cubicBezTo>
                <a:cubicBezTo>
                  <a:pt x="3471511" y="952412"/>
                  <a:pt x="3376752" y="996729"/>
                  <a:pt x="3496733" y="956734"/>
                </a:cubicBezTo>
                <a:lnTo>
                  <a:pt x="3572933" y="931334"/>
                </a:lnTo>
                <a:lnTo>
                  <a:pt x="3598333" y="922867"/>
                </a:lnTo>
                <a:cubicBezTo>
                  <a:pt x="3606800" y="920045"/>
                  <a:pt x="3615075" y="916564"/>
                  <a:pt x="3623733" y="914400"/>
                </a:cubicBezTo>
                <a:lnTo>
                  <a:pt x="3691467" y="897467"/>
                </a:lnTo>
                <a:cubicBezTo>
                  <a:pt x="3810262" y="867768"/>
                  <a:pt x="3713642" y="889377"/>
                  <a:pt x="3987800" y="880534"/>
                </a:cubicBezTo>
                <a:cubicBezTo>
                  <a:pt x="3996267" y="874889"/>
                  <a:pt x="4005383" y="870114"/>
                  <a:pt x="4013200" y="863600"/>
                </a:cubicBezTo>
                <a:cubicBezTo>
                  <a:pt x="4027275" y="851870"/>
                  <a:pt x="4047697" y="830430"/>
                  <a:pt x="4055533" y="812800"/>
                </a:cubicBezTo>
                <a:cubicBezTo>
                  <a:pt x="4062782" y="796489"/>
                  <a:pt x="4066823" y="778933"/>
                  <a:pt x="4072467" y="762000"/>
                </a:cubicBezTo>
                <a:lnTo>
                  <a:pt x="4080933" y="736600"/>
                </a:lnTo>
                <a:lnTo>
                  <a:pt x="4089400" y="711200"/>
                </a:lnTo>
                <a:cubicBezTo>
                  <a:pt x="4086578" y="674511"/>
                  <a:pt x="4090298" y="636720"/>
                  <a:pt x="4080933" y="601134"/>
                </a:cubicBezTo>
                <a:cubicBezTo>
                  <a:pt x="4075754" y="581453"/>
                  <a:pt x="4058356" y="567267"/>
                  <a:pt x="4047067" y="550334"/>
                </a:cubicBezTo>
                <a:cubicBezTo>
                  <a:pt x="3992022" y="467766"/>
                  <a:pt x="4078234" y="596070"/>
                  <a:pt x="4004733" y="491067"/>
                </a:cubicBezTo>
                <a:cubicBezTo>
                  <a:pt x="3993062" y="474395"/>
                  <a:pt x="3979969" y="458470"/>
                  <a:pt x="3970867" y="440267"/>
                </a:cubicBezTo>
                <a:cubicBezTo>
                  <a:pt x="3965222" y="428978"/>
                  <a:pt x="3961269" y="416671"/>
                  <a:pt x="3953933" y="406400"/>
                </a:cubicBezTo>
                <a:cubicBezTo>
                  <a:pt x="3946973" y="396657"/>
                  <a:pt x="3935493" y="390743"/>
                  <a:pt x="3928533" y="381000"/>
                </a:cubicBezTo>
                <a:cubicBezTo>
                  <a:pt x="3921197" y="370730"/>
                  <a:pt x="3917862" y="358092"/>
                  <a:pt x="3911600" y="347134"/>
                </a:cubicBezTo>
                <a:cubicBezTo>
                  <a:pt x="3906552" y="338299"/>
                  <a:pt x="3899218" y="330835"/>
                  <a:pt x="3894667" y="321734"/>
                </a:cubicBezTo>
                <a:cubicBezTo>
                  <a:pt x="3878190" y="288780"/>
                  <a:pt x="3894011" y="300448"/>
                  <a:pt x="3877733" y="262467"/>
                </a:cubicBezTo>
                <a:cubicBezTo>
                  <a:pt x="3873725" y="253114"/>
                  <a:pt x="3866444" y="245534"/>
                  <a:pt x="3860800" y="237067"/>
                </a:cubicBezTo>
                <a:cubicBezTo>
                  <a:pt x="3858423" y="222806"/>
                  <a:pt x="3843867" y="137903"/>
                  <a:pt x="3843867" y="127000"/>
                </a:cubicBezTo>
                <a:cubicBezTo>
                  <a:pt x="3843867" y="95828"/>
                  <a:pt x="3849511" y="64911"/>
                  <a:pt x="3852333" y="33867"/>
                </a:cubicBezTo>
                <a:cubicBezTo>
                  <a:pt x="3869266" y="36689"/>
                  <a:pt x="3886690" y="37401"/>
                  <a:pt x="3903133" y="42334"/>
                </a:cubicBezTo>
                <a:cubicBezTo>
                  <a:pt x="3936139" y="52236"/>
                  <a:pt x="3941977" y="66611"/>
                  <a:pt x="3970867" y="84667"/>
                </a:cubicBezTo>
                <a:cubicBezTo>
                  <a:pt x="3981570" y="91356"/>
                  <a:pt x="3993775" y="95338"/>
                  <a:pt x="4004733" y="101600"/>
                </a:cubicBezTo>
                <a:cubicBezTo>
                  <a:pt x="4050689" y="127861"/>
                  <a:pt x="4008964" y="111478"/>
                  <a:pt x="4055533" y="127000"/>
                </a:cubicBezTo>
                <a:cubicBezTo>
                  <a:pt x="4066822" y="135467"/>
                  <a:pt x="4078911" y="142960"/>
                  <a:pt x="4089400" y="152400"/>
                </a:cubicBezTo>
                <a:cubicBezTo>
                  <a:pt x="4156590" y="212871"/>
                  <a:pt x="4113725" y="194375"/>
                  <a:pt x="4165600" y="211667"/>
                </a:cubicBezTo>
                <a:cubicBezTo>
                  <a:pt x="4182533" y="228600"/>
                  <a:pt x="4203117" y="242541"/>
                  <a:pt x="4216400" y="262467"/>
                </a:cubicBezTo>
                <a:cubicBezTo>
                  <a:pt x="4222044" y="270934"/>
                  <a:pt x="4226138" y="280672"/>
                  <a:pt x="4233333" y="287867"/>
                </a:cubicBezTo>
                <a:cubicBezTo>
                  <a:pt x="4243311" y="297845"/>
                  <a:pt x="4255911" y="304800"/>
                  <a:pt x="4267200" y="313267"/>
                </a:cubicBezTo>
                <a:cubicBezTo>
                  <a:pt x="4278489" y="330200"/>
                  <a:pt x="4288856" y="347786"/>
                  <a:pt x="4301067" y="364067"/>
                </a:cubicBezTo>
                <a:cubicBezTo>
                  <a:pt x="4309534" y="375356"/>
                  <a:pt x="4318375" y="386374"/>
                  <a:pt x="4326467" y="397934"/>
                </a:cubicBezTo>
                <a:cubicBezTo>
                  <a:pt x="4369682" y="459670"/>
                  <a:pt x="4341548" y="436211"/>
                  <a:pt x="4385733" y="465667"/>
                </a:cubicBezTo>
                <a:cubicBezTo>
                  <a:pt x="4398976" y="492152"/>
                  <a:pt x="4402324" y="507772"/>
                  <a:pt x="4428067" y="524934"/>
                </a:cubicBezTo>
                <a:cubicBezTo>
                  <a:pt x="4435493" y="529884"/>
                  <a:pt x="4445000" y="530578"/>
                  <a:pt x="4453467" y="533400"/>
                </a:cubicBezTo>
                <a:cubicBezTo>
                  <a:pt x="4493719" y="560236"/>
                  <a:pt x="4469212" y="547115"/>
                  <a:pt x="4529667" y="567267"/>
                </a:cubicBezTo>
                <a:lnTo>
                  <a:pt x="4555067" y="575734"/>
                </a:lnTo>
                <a:cubicBezTo>
                  <a:pt x="4583289" y="572912"/>
                  <a:pt x="4612217" y="574146"/>
                  <a:pt x="4639733" y="567267"/>
                </a:cubicBezTo>
                <a:cubicBezTo>
                  <a:pt x="4647477" y="565331"/>
                  <a:pt x="4653097" y="557474"/>
                  <a:pt x="4656667" y="550334"/>
                </a:cubicBezTo>
                <a:cubicBezTo>
                  <a:pt x="4666972" y="529724"/>
                  <a:pt x="4675991" y="489971"/>
                  <a:pt x="4682067" y="465667"/>
                </a:cubicBezTo>
                <a:cubicBezTo>
                  <a:pt x="4679245" y="417689"/>
                  <a:pt x="4677286" y="369653"/>
                  <a:pt x="4673600" y="321734"/>
                </a:cubicBezTo>
                <a:cubicBezTo>
                  <a:pt x="4668691" y="257920"/>
                  <a:pt x="4654280" y="218087"/>
                  <a:pt x="4673600" y="152400"/>
                </a:cubicBezTo>
                <a:cubicBezTo>
                  <a:pt x="4682359" y="122620"/>
                  <a:pt x="4705910" y="98146"/>
                  <a:pt x="4732867" y="84667"/>
                </a:cubicBezTo>
                <a:cubicBezTo>
                  <a:pt x="4740849" y="80676"/>
                  <a:pt x="4750285" y="80191"/>
                  <a:pt x="4758267" y="76200"/>
                </a:cubicBezTo>
                <a:cubicBezTo>
                  <a:pt x="4767368" y="71649"/>
                  <a:pt x="4774368" y="63400"/>
                  <a:pt x="4783667" y="59267"/>
                </a:cubicBezTo>
                <a:cubicBezTo>
                  <a:pt x="4799978" y="52018"/>
                  <a:pt x="4817534" y="47978"/>
                  <a:pt x="4834467" y="42334"/>
                </a:cubicBezTo>
                <a:lnTo>
                  <a:pt x="4859867" y="33867"/>
                </a:lnTo>
                <a:cubicBezTo>
                  <a:pt x="4873978" y="36689"/>
                  <a:pt x="4890226" y="34352"/>
                  <a:pt x="4902200" y="42334"/>
                </a:cubicBezTo>
                <a:cubicBezTo>
                  <a:pt x="5033356" y="129771"/>
                  <a:pt x="4914014" y="85782"/>
                  <a:pt x="4986867" y="110067"/>
                </a:cubicBezTo>
                <a:cubicBezTo>
                  <a:pt x="4992511" y="118534"/>
                  <a:pt x="4996605" y="128272"/>
                  <a:pt x="5003800" y="135467"/>
                </a:cubicBezTo>
                <a:cubicBezTo>
                  <a:pt x="5010995" y="142662"/>
                  <a:pt x="5021254" y="146043"/>
                  <a:pt x="5029200" y="152400"/>
                </a:cubicBezTo>
                <a:cubicBezTo>
                  <a:pt x="5089521" y="200657"/>
                  <a:pt x="4993355" y="134149"/>
                  <a:pt x="5071533" y="186267"/>
                </a:cubicBezTo>
                <a:cubicBezTo>
                  <a:pt x="5084248" y="203220"/>
                  <a:pt x="5121828" y="256654"/>
                  <a:pt x="5139267" y="262467"/>
                </a:cubicBezTo>
                <a:lnTo>
                  <a:pt x="5164667" y="270934"/>
                </a:lnTo>
                <a:lnTo>
                  <a:pt x="5240867" y="262467"/>
                </a:lnTo>
                <a:lnTo>
                  <a:pt x="5308600" y="254000"/>
                </a:lnTo>
                <a:cubicBezTo>
                  <a:pt x="5444603" y="239684"/>
                  <a:pt x="5356791" y="253025"/>
                  <a:pt x="5452533" y="237067"/>
                </a:cubicBezTo>
                <a:cubicBezTo>
                  <a:pt x="5435600" y="231423"/>
                  <a:pt x="5414354" y="232756"/>
                  <a:pt x="5401733" y="220134"/>
                </a:cubicBezTo>
                <a:cubicBezTo>
                  <a:pt x="5378490" y="196889"/>
                  <a:pt x="5392373" y="205724"/>
                  <a:pt x="5359400" y="194734"/>
                </a:cubicBezTo>
                <a:cubicBezTo>
                  <a:pt x="5356578" y="186267"/>
                  <a:pt x="5357244" y="175645"/>
                  <a:pt x="5350933" y="169334"/>
                </a:cubicBezTo>
                <a:cubicBezTo>
                  <a:pt x="5344622" y="163023"/>
                  <a:pt x="5333515" y="164858"/>
                  <a:pt x="5325533" y="160867"/>
                </a:cubicBezTo>
                <a:cubicBezTo>
                  <a:pt x="5316432" y="156316"/>
                  <a:pt x="5309234" y="148485"/>
                  <a:pt x="5300133" y="143934"/>
                </a:cubicBezTo>
                <a:cubicBezTo>
                  <a:pt x="5292151" y="139943"/>
                  <a:pt x="5274733" y="135467"/>
                  <a:pt x="5274733" y="1354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6" name="Rett pilkobling 5"/>
          <p:cNvCxnSpPr/>
          <p:nvPr/>
        </p:nvCxnSpPr>
        <p:spPr>
          <a:xfrm>
            <a:off x="744279" y="5497033"/>
            <a:ext cx="48909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l ned 6"/>
          <p:cNvSpPr/>
          <p:nvPr/>
        </p:nvSpPr>
        <p:spPr>
          <a:xfrm>
            <a:off x="1254642" y="4911227"/>
            <a:ext cx="457200" cy="2987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l ned 7"/>
          <p:cNvSpPr/>
          <p:nvPr/>
        </p:nvSpPr>
        <p:spPr>
          <a:xfrm>
            <a:off x="2475614" y="4914264"/>
            <a:ext cx="457200" cy="2987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l ned 8"/>
          <p:cNvSpPr/>
          <p:nvPr/>
        </p:nvSpPr>
        <p:spPr>
          <a:xfrm>
            <a:off x="4610986" y="4917301"/>
            <a:ext cx="457200" cy="2987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8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1" y="2070099"/>
            <a:ext cx="8021144" cy="42288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Først: Er dette en god ide?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Hva </a:t>
            </a:r>
            <a:r>
              <a:rPr lang="nb-NO" dirty="0"/>
              <a:t>er formålet med konferansen, og mandatet til denne gruppen?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skal innholdet være?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Hvem er målgruppen?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Konferansen planlegges i juni. Når og hvor skal det være?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Skal stiftelsen Psykiatrisk opplysning ta seg av det praktiske?</a:t>
            </a:r>
          </a:p>
          <a:p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Dag 1 - </a:t>
            </a:r>
            <a:r>
              <a:rPr lang="en-GB" dirty="0" err="1" smtClean="0"/>
              <a:t>planlegging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22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411993"/>
              </p:ext>
            </p:extLst>
          </p:nvPr>
        </p:nvGraphicFramePr>
        <p:xfrm>
          <a:off x="457201" y="2166684"/>
          <a:ext cx="7123814" cy="3017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5600435" imgH="2371725" progId="AcroExch.Document.DC">
                  <p:embed/>
                </p:oleObj>
              </mc:Choice>
              <mc:Fallback>
                <p:oleObj name="Acrobat Document" r:id="rId3" imgW="5600435" imgH="23717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1" y="2166684"/>
                        <a:ext cx="7123814" cy="3017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3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1" y="1714500"/>
            <a:ext cx="8021144" cy="3845785"/>
          </a:xfrm>
        </p:spPr>
        <p:txBody>
          <a:bodyPr/>
          <a:lstStyle/>
          <a:p>
            <a:r>
              <a:rPr lang="nb-NO" b="1" dirty="0"/>
              <a:t>Somatikk</a:t>
            </a:r>
          </a:p>
          <a:p>
            <a:r>
              <a:rPr lang="nb-NO" dirty="0"/>
              <a:t>Syk: prosedyre + høflig = fremme</a:t>
            </a:r>
          </a:p>
          <a:p>
            <a:endParaRPr lang="nb-NO" dirty="0"/>
          </a:p>
          <a:p>
            <a:endParaRPr lang="nb-NO" dirty="0"/>
          </a:p>
          <a:p>
            <a:r>
              <a:rPr lang="nb-NO" b="1" dirty="0"/>
              <a:t>Psykiatri</a:t>
            </a:r>
          </a:p>
          <a:p>
            <a:r>
              <a:rPr lang="nb-NO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Syk: prosedyre? gråsone? syk? lovlig? sikkerhet? = uavklart/ fremme/ avbrutt</a:t>
            </a:r>
          </a:p>
          <a:p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Veien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målet</a:t>
            </a:r>
            <a:endParaRPr lang="en-GB" dirty="0"/>
          </a:p>
        </p:txBody>
      </p:sp>
      <p:cxnSp>
        <p:nvCxnSpPr>
          <p:cNvPr id="4" name="Rett pil 4"/>
          <p:cNvCxnSpPr/>
          <p:nvPr/>
        </p:nvCxnSpPr>
        <p:spPr bwMode="auto">
          <a:xfrm>
            <a:off x="603672" y="3064520"/>
            <a:ext cx="554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ihåndsform 4"/>
          <p:cNvSpPr/>
          <p:nvPr/>
        </p:nvSpPr>
        <p:spPr bwMode="auto">
          <a:xfrm>
            <a:off x="695755" y="5035351"/>
            <a:ext cx="5452533" cy="1049867"/>
          </a:xfrm>
          <a:custGeom>
            <a:avLst/>
            <a:gdLst>
              <a:gd name="connsiteX0" fmla="*/ 0 w 5452533"/>
              <a:gd name="connsiteY0" fmla="*/ 177800 h 1049867"/>
              <a:gd name="connsiteX1" fmla="*/ 42333 w 5452533"/>
              <a:gd name="connsiteY1" fmla="*/ 169334 h 1049867"/>
              <a:gd name="connsiteX2" fmla="*/ 84667 w 5452533"/>
              <a:gd name="connsiteY2" fmla="*/ 194734 h 1049867"/>
              <a:gd name="connsiteX3" fmla="*/ 110067 w 5452533"/>
              <a:gd name="connsiteY3" fmla="*/ 203200 h 1049867"/>
              <a:gd name="connsiteX4" fmla="*/ 152400 w 5452533"/>
              <a:gd name="connsiteY4" fmla="*/ 245534 h 1049867"/>
              <a:gd name="connsiteX5" fmla="*/ 169333 w 5452533"/>
              <a:gd name="connsiteY5" fmla="*/ 270934 h 1049867"/>
              <a:gd name="connsiteX6" fmla="*/ 177800 w 5452533"/>
              <a:gd name="connsiteY6" fmla="*/ 296334 h 1049867"/>
              <a:gd name="connsiteX7" fmla="*/ 203200 w 5452533"/>
              <a:gd name="connsiteY7" fmla="*/ 330200 h 1049867"/>
              <a:gd name="connsiteX8" fmla="*/ 228600 w 5452533"/>
              <a:gd name="connsiteY8" fmla="*/ 381000 h 1049867"/>
              <a:gd name="connsiteX9" fmla="*/ 245533 w 5452533"/>
              <a:gd name="connsiteY9" fmla="*/ 431800 h 1049867"/>
              <a:gd name="connsiteX10" fmla="*/ 254000 w 5452533"/>
              <a:gd name="connsiteY10" fmla="*/ 457200 h 1049867"/>
              <a:gd name="connsiteX11" fmla="*/ 270933 w 5452533"/>
              <a:gd name="connsiteY11" fmla="*/ 482600 h 1049867"/>
              <a:gd name="connsiteX12" fmla="*/ 287867 w 5452533"/>
              <a:gd name="connsiteY12" fmla="*/ 499534 h 1049867"/>
              <a:gd name="connsiteX13" fmla="*/ 313267 w 5452533"/>
              <a:gd name="connsiteY13" fmla="*/ 508000 h 1049867"/>
              <a:gd name="connsiteX14" fmla="*/ 347133 w 5452533"/>
              <a:gd name="connsiteY14" fmla="*/ 550334 h 1049867"/>
              <a:gd name="connsiteX15" fmla="*/ 381000 w 5452533"/>
              <a:gd name="connsiteY15" fmla="*/ 567267 h 1049867"/>
              <a:gd name="connsiteX16" fmla="*/ 414867 w 5452533"/>
              <a:gd name="connsiteY16" fmla="*/ 575734 h 1049867"/>
              <a:gd name="connsiteX17" fmla="*/ 465667 w 5452533"/>
              <a:gd name="connsiteY17" fmla="*/ 609600 h 1049867"/>
              <a:gd name="connsiteX18" fmla="*/ 533400 w 5452533"/>
              <a:gd name="connsiteY18" fmla="*/ 635000 h 1049867"/>
              <a:gd name="connsiteX19" fmla="*/ 609600 w 5452533"/>
              <a:gd name="connsiteY19" fmla="*/ 668867 h 1049867"/>
              <a:gd name="connsiteX20" fmla="*/ 635000 w 5452533"/>
              <a:gd name="connsiteY20" fmla="*/ 677334 h 1049867"/>
              <a:gd name="connsiteX21" fmla="*/ 660400 w 5452533"/>
              <a:gd name="connsiteY21" fmla="*/ 685800 h 1049867"/>
              <a:gd name="connsiteX22" fmla="*/ 736600 w 5452533"/>
              <a:gd name="connsiteY22" fmla="*/ 668867 h 1049867"/>
              <a:gd name="connsiteX23" fmla="*/ 778933 w 5452533"/>
              <a:gd name="connsiteY23" fmla="*/ 635000 h 1049867"/>
              <a:gd name="connsiteX24" fmla="*/ 804333 w 5452533"/>
              <a:gd name="connsiteY24" fmla="*/ 618067 h 1049867"/>
              <a:gd name="connsiteX25" fmla="*/ 872067 w 5452533"/>
              <a:gd name="connsiteY25" fmla="*/ 601134 h 1049867"/>
              <a:gd name="connsiteX26" fmla="*/ 922867 w 5452533"/>
              <a:gd name="connsiteY26" fmla="*/ 592667 h 1049867"/>
              <a:gd name="connsiteX27" fmla="*/ 956733 w 5452533"/>
              <a:gd name="connsiteY27" fmla="*/ 575734 h 1049867"/>
              <a:gd name="connsiteX28" fmla="*/ 973667 w 5452533"/>
              <a:gd name="connsiteY28" fmla="*/ 550334 h 1049867"/>
              <a:gd name="connsiteX29" fmla="*/ 990600 w 5452533"/>
              <a:gd name="connsiteY29" fmla="*/ 533400 h 1049867"/>
              <a:gd name="connsiteX30" fmla="*/ 973667 w 5452533"/>
              <a:gd name="connsiteY30" fmla="*/ 465667 h 1049867"/>
              <a:gd name="connsiteX31" fmla="*/ 956733 w 5452533"/>
              <a:gd name="connsiteY31" fmla="*/ 440267 h 1049867"/>
              <a:gd name="connsiteX32" fmla="*/ 914400 w 5452533"/>
              <a:gd name="connsiteY32" fmla="*/ 372534 h 1049867"/>
              <a:gd name="connsiteX33" fmla="*/ 855133 w 5452533"/>
              <a:gd name="connsiteY33" fmla="*/ 321734 h 1049867"/>
              <a:gd name="connsiteX34" fmla="*/ 829733 w 5452533"/>
              <a:gd name="connsiteY34" fmla="*/ 279400 h 1049867"/>
              <a:gd name="connsiteX35" fmla="*/ 812800 w 5452533"/>
              <a:gd name="connsiteY35" fmla="*/ 220134 h 1049867"/>
              <a:gd name="connsiteX36" fmla="*/ 821267 w 5452533"/>
              <a:gd name="connsiteY36" fmla="*/ 110067 h 1049867"/>
              <a:gd name="connsiteX37" fmla="*/ 838200 w 5452533"/>
              <a:gd name="connsiteY37" fmla="*/ 84667 h 1049867"/>
              <a:gd name="connsiteX38" fmla="*/ 880533 w 5452533"/>
              <a:gd name="connsiteY38" fmla="*/ 76200 h 1049867"/>
              <a:gd name="connsiteX39" fmla="*/ 931333 w 5452533"/>
              <a:gd name="connsiteY39" fmla="*/ 59267 h 1049867"/>
              <a:gd name="connsiteX40" fmla="*/ 1058333 w 5452533"/>
              <a:gd name="connsiteY40" fmla="*/ 67734 h 1049867"/>
              <a:gd name="connsiteX41" fmla="*/ 1109133 w 5452533"/>
              <a:gd name="connsiteY41" fmla="*/ 93134 h 1049867"/>
              <a:gd name="connsiteX42" fmla="*/ 1202267 w 5452533"/>
              <a:gd name="connsiteY42" fmla="*/ 127000 h 1049867"/>
              <a:gd name="connsiteX43" fmla="*/ 1253067 w 5452533"/>
              <a:gd name="connsiteY43" fmla="*/ 152400 h 1049867"/>
              <a:gd name="connsiteX44" fmla="*/ 1303867 w 5452533"/>
              <a:gd name="connsiteY44" fmla="*/ 194734 h 1049867"/>
              <a:gd name="connsiteX45" fmla="*/ 1320800 w 5452533"/>
              <a:gd name="connsiteY45" fmla="*/ 228600 h 1049867"/>
              <a:gd name="connsiteX46" fmla="*/ 1337733 w 5452533"/>
              <a:gd name="connsiteY46" fmla="*/ 245534 h 1049867"/>
              <a:gd name="connsiteX47" fmla="*/ 1354667 w 5452533"/>
              <a:gd name="connsiteY47" fmla="*/ 270934 h 1049867"/>
              <a:gd name="connsiteX48" fmla="*/ 1363133 w 5452533"/>
              <a:gd name="connsiteY48" fmla="*/ 304800 h 1049867"/>
              <a:gd name="connsiteX49" fmla="*/ 1380067 w 5452533"/>
              <a:gd name="connsiteY49" fmla="*/ 355600 h 1049867"/>
              <a:gd name="connsiteX50" fmla="*/ 1397000 w 5452533"/>
              <a:gd name="connsiteY50" fmla="*/ 448734 h 1049867"/>
              <a:gd name="connsiteX51" fmla="*/ 1447800 w 5452533"/>
              <a:gd name="connsiteY51" fmla="*/ 491067 h 1049867"/>
              <a:gd name="connsiteX52" fmla="*/ 1507067 w 5452533"/>
              <a:gd name="connsiteY52" fmla="*/ 533400 h 1049867"/>
              <a:gd name="connsiteX53" fmla="*/ 1566333 w 5452533"/>
              <a:gd name="connsiteY53" fmla="*/ 550334 h 1049867"/>
              <a:gd name="connsiteX54" fmla="*/ 1583267 w 5452533"/>
              <a:gd name="connsiteY54" fmla="*/ 567267 h 1049867"/>
              <a:gd name="connsiteX55" fmla="*/ 1617133 w 5452533"/>
              <a:gd name="connsiteY55" fmla="*/ 575734 h 1049867"/>
              <a:gd name="connsiteX56" fmla="*/ 1642533 w 5452533"/>
              <a:gd name="connsiteY56" fmla="*/ 584200 h 1049867"/>
              <a:gd name="connsiteX57" fmla="*/ 1701800 w 5452533"/>
              <a:gd name="connsiteY57" fmla="*/ 575734 h 1049867"/>
              <a:gd name="connsiteX58" fmla="*/ 1710267 w 5452533"/>
              <a:gd name="connsiteY58" fmla="*/ 550334 h 1049867"/>
              <a:gd name="connsiteX59" fmla="*/ 1735667 w 5452533"/>
              <a:gd name="connsiteY59" fmla="*/ 414867 h 1049867"/>
              <a:gd name="connsiteX60" fmla="*/ 1786467 w 5452533"/>
              <a:gd name="connsiteY60" fmla="*/ 381000 h 1049867"/>
              <a:gd name="connsiteX61" fmla="*/ 1879600 w 5452533"/>
              <a:gd name="connsiteY61" fmla="*/ 330200 h 1049867"/>
              <a:gd name="connsiteX62" fmla="*/ 1938867 w 5452533"/>
              <a:gd name="connsiteY62" fmla="*/ 347134 h 1049867"/>
              <a:gd name="connsiteX63" fmla="*/ 1989667 w 5452533"/>
              <a:gd name="connsiteY63" fmla="*/ 381000 h 1049867"/>
              <a:gd name="connsiteX64" fmla="*/ 2040467 w 5452533"/>
              <a:gd name="connsiteY64" fmla="*/ 423334 h 1049867"/>
              <a:gd name="connsiteX65" fmla="*/ 2074333 w 5452533"/>
              <a:gd name="connsiteY65" fmla="*/ 440267 h 1049867"/>
              <a:gd name="connsiteX66" fmla="*/ 2108200 w 5452533"/>
              <a:gd name="connsiteY66" fmla="*/ 474134 h 1049867"/>
              <a:gd name="connsiteX67" fmla="*/ 2142067 w 5452533"/>
              <a:gd name="connsiteY67" fmla="*/ 524934 h 1049867"/>
              <a:gd name="connsiteX68" fmla="*/ 2192867 w 5452533"/>
              <a:gd name="connsiteY68" fmla="*/ 558800 h 1049867"/>
              <a:gd name="connsiteX69" fmla="*/ 2286000 w 5452533"/>
              <a:gd name="connsiteY69" fmla="*/ 575734 h 1049867"/>
              <a:gd name="connsiteX70" fmla="*/ 2548467 w 5452533"/>
              <a:gd name="connsiteY70" fmla="*/ 567267 h 1049867"/>
              <a:gd name="connsiteX71" fmla="*/ 2556933 w 5452533"/>
              <a:gd name="connsiteY71" fmla="*/ 431800 h 1049867"/>
              <a:gd name="connsiteX72" fmla="*/ 2523067 w 5452533"/>
              <a:gd name="connsiteY72" fmla="*/ 321734 h 1049867"/>
              <a:gd name="connsiteX73" fmla="*/ 2506133 w 5452533"/>
              <a:gd name="connsiteY73" fmla="*/ 287867 h 1049867"/>
              <a:gd name="connsiteX74" fmla="*/ 2497667 w 5452533"/>
              <a:gd name="connsiteY74" fmla="*/ 262467 h 1049867"/>
              <a:gd name="connsiteX75" fmla="*/ 2472267 w 5452533"/>
              <a:gd name="connsiteY75" fmla="*/ 237067 h 1049867"/>
              <a:gd name="connsiteX76" fmla="*/ 2438400 w 5452533"/>
              <a:gd name="connsiteY76" fmla="*/ 186267 h 1049867"/>
              <a:gd name="connsiteX77" fmla="*/ 2446867 w 5452533"/>
              <a:gd name="connsiteY77" fmla="*/ 84667 h 1049867"/>
              <a:gd name="connsiteX78" fmla="*/ 2472267 w 5452533"/>
              <a:gd name="connsiteY78" fmla="*/ 59267 h 1049867"/>
              <a:gd name="connsiteX79" fmla="*/ 2523067 w 5452533"/>
              <a:gd name="connsiteY79" fmla="*/ 42334 h 1049867"/>
              <a:gd name="connsiteX80" fmla="*/ 2582333 w 5452533"/>
              <a:gd name="connsiteY80" fmla="*/ 25400 h 1049867"/>
              <a:gd name="connsiteX81" fmla="*/ 2683933 w 5452533"/>
              <a:gd name="connsiteY81" fmla="*/ 8467 h 1049867"/>
              <a:gd name="connsiteX82" fmla="*/ 2734733 w 5452533"/>
              <a:gd name="connsiteY82" fmla="*/ 0 h 1049867"/>
              <a:gd name="connsiteX83" fmla="*/ 2810933 w 5452533"/>
              <a:gd name="connsiteY83" fmla="*/ 8467 h 1049867"/>
              <a:gd name="connsiteX84" fmla="*/ 2878667 w 5452533"/>
              <a:gd name="connsiteY84" fmla="*/ 59267 h 1049867"/>
              <a:gd name="connsiteX85" fmla="*/ 2904067 w 5452533"/>
              <a:gd name="connsiteY85" fmla="*/ 76200 h 1049867"/>
              <a:gd name="connsiteX86" fmla="*/ 2946400 w 5452533"/>
              <a:gd name="connsiteY86" fmla="*/ 118534 h 1049867"/>
              <a:gd name="connsiteX87" fmla="*/ 2963333 w 5452533"/>
              <a:gd name="connsiteY87" fmla="*/ 152400 h 1049867"/>
              <a:gd name="connsiteX88" fmla="*/ 2971800 w 5452533"/>
              <a:gd name="connsiteY88" fmla="*/ 177800 h 1049867"/>
              <a:gd name="connsiteX89" fmla="*/ 2997200 w 5452533"/>
              <a:gd name="connsiteY89" fmla="*/ 203200 h 1049867"/>
              <a:gd name="connsiteX90" fmla="*/ 3031067 w 5452533"/>
              <a:gd name="connsiteY90" fmla="*/ 245534 h 1049867"/>
              <a:gd name="connsiteX91" fmla="*/ 3098800 w 5452533"/>
              <a:gd name="connsiteY91" fmla="*/ 279400 h 1049867"/>
              <a:gd name="connsiteX92" fmla="*/ 3124200 w 5452533"/>
              <a:gd name="connsiteY92" fmla="*/ 287867 h 1049867"/>
              <a:gd name="connsiteX93" fmla="*/ 3183467 w 5452533"/>
              <a:gd name="connsiteY93" fmla="*/ 304800 h 1049867"/>
              <a:gd name="connsiteX94" fmla="*/ 3293533 w 5452533"/>
              <a:gd name="connsiteY94" fmla="*/ 270934 h 1049867"/>
              <a:gd name="connsiteX95" fmla="*/ 3344333 w 5452533"/>
              <a:gd name="connsiteY95" fmla="*/ 220134 h 1049867"/>
              <a:gd name="connsiteX96" fmla="*/ 3352800 w 5452533"/>
              <a:gd name="connsiteY96" fmla="*/ 194734 h 1049867"/>
              <a:gd name="connsiteX97" fmla="*/ 3386667 w 5452533"/>
              <a:gd name="connsiteY97" fmla="*/ 169334 h 1049867"/>
              <a:gd name="connsiteX98" fmla="*/ 3403600 w 5452533"/>
              <a:gd name="connsiteY98" fmla="*/ 152400 h 1049867"/>
              <a:gd name="connsiteX99" fmla="*/ 3462867 w 5452533"/>
              <a:gd name="connsiteY99" fmla="*/ 127000 h 1049867"/>
              <a:gd name="connsiteX100" fmla="*/ 3564467 w 5452533"/>
              <a:gd name="connsiteY100" fmla="*/ 220134 h 1049867"/>
              <a:gd name="connsiteX101" fmla="*/ 3581400 w 5452533"/>
              <a:gd name="connsiteY101" fmla="*/ 245534 h 1049867"/>
              <a:gd name="connsiteX102" fmla="*/ 3606800 w 5452533"/>
              <a:gd name="connsiteY102" fmla="*/ 270934 h 1049867"/>
              <a:gd name="connsiteX103" fmla="*/ 3649133 w 5452533"/>
              <a:gd name="connsiteY103" fmla="*/ 330200 h 1049867"/>
              <a:gd name="connsiteX104" fmla="*/ 3683000 w 5452533"/>
              <a:gd name="connsiteY104" fmla="*/ 372534 h 1049867"/>
              <a:gd name="connsiteX105" fmla="*/ 3691467 w 5452533"/>
              <a:gd name="connsiteY105" fmla="*/ 397934 h 1049867"/>
              <a:gd name="connsiteX106" fmla="*/ 3708400 w 5452533"/>
              <a:gd name="connsiteY106" fmla="*/ 423334 h 1049867"/>
              <a:gd name="connsiteX107" fmla="*/ 3716867 w 5452533"/>
              <a:gd name="connsiteY107" fmla="*/ 448734 h 1049867"/>
              <a:gd name="connsiteX108" fmla="*/ 3733800 w 5452533"/>
              <a:gd name="connsiteY108" fmla="*/ 541867 h 1049867"/>
              <a:gd name="connsiteX109" fmla="*/ 3708400 w 5452533"/>
              <a:gd name="connsiteY109" fmla="*/ 609600 h 1049867"/>
              <a:gd name="connsiteX110" fmla="*/ 3683000 w 5452533"/>
              <a:gd name="connsiteY110" fmla="*/ 618067 h 1049867"/>
              <a:gd name="connsiteX111" fmla="*/ 3649133 w 5452533"/>
              <a:gd name="connsiteY111" fmla="*/ 660400 h 1049867"/>
              <a:gd name="connsiteX112" fmla="*/ 3623733 w 5452533"/>
              <a:gd name="connsiteY112" fmla="*/ 668867 h 1049867"/>
              <a:gd name="connsiteX113" fmla="*/ 3598333 w 5452533"/>
              <a:gd name="connsiteY113" fmla="*/ 694267 h 1049867"/>
              <a:gd name="connsiteX114" fmla="*/ 3522133 w 5452533"/>
              <a:gd name="connsiteY114" fmla="*/ 711200 h 1049867"/>
              <a:gd name="connsiteX115" fmla="*/ 3158067 w 5452533"/>
              <a:gd name="connsiteY115" fmla="*/ 719667 h 1049867"/>
              <a:gd name="connsiteX116" fmla="*/ 3064933 w 5452533"/>
              <a:gd name="connsiteY116" fmla="*/ 745067 h 1049867"/>
              <a:gd name="connsiteX117" fmla="*/ 3014133 w 5452533"/>
              <a:gd name="connsiteY117" fmla="*/ 762000 h 1049867"/>
              <a:gd name="connsiteX118" fmla="*/ 2912533 w 5452533"/>
              <a:gd name="connsiteY118" fmla="*/ 770467 h 1049867"/>
              <a:gd name="connsiteX119" fmla="*/ 2734733 w 5452533"/>
              <a:gd name="connsiteY119" fmla="*/ 778934 h 1049867"/>
              <a:gd name="connsiteX120" fmla="*/ 2599267 w 5452533"/>
              <a:gd name="connsiteY120" fmla="*/ 787400 h 1049867"/>
              <a:gd name="connsiteX121" fmla="*/ 2540000 w 5452533"/>
              <a:gd name="connsiteY121" fmla="*/ 795867 h 1049867"/>
              <a:gd name="connsiteX122" fmla="*/ 2497667 w 5452533"/>
              <a:gd name="connsiteY122" fmla="*/ 804334 h 1049867"/>
              <a:gd name="connsiteX123" fmla="*/ 2480733 w 5452533"/>
              <a:gd name="connsiteY123" fmla="*/ 829734 h 1049867"/>
              <a:gd name="connsiteX124" fmla="*/ 2514600 w 5452533"/>
              <a:gd name="connsiteY124" fmla="*/ 872067 h 1049867"/>
              <a:gd name="connsiteX125" fmla="*/ 2565400 w 5452533"/>
              <a:gd name="connsiteY125" fmla="*/ 889000 h 1049867"/>
              <a:gd name="connsiteX126" fmla="*/ 2624667 w 5452533"/>
              <a:gd name="connsiteY126" fmla="*/ 939800 h 1049867"/>
              <a:gd name="connsiteX127" fmla="*/ 2650067 w 5452533"/>
              <a:gd name="connsiteY127" fmla="*/ 956734 h 1049867"/>
              <a:gd name="connsiteX128" fmla="*/ 2700867 w 5452533"/>
              <a:gd name="connsiteY128" fmla="*/ 973667 h 1049867"/>
              <a:gd name="connsiteX129" fmla="*/ 2726267 w 5452533"/>
              <a:gd name="connsiteY129" fmla="*/ 982134 h 1049867"/>
              <a:gd name="connsiteX130" fmla="*/ 2751667 w 5452533"/>
              <a:gd name="connsiteY130" fmla="*/ 990600 h 1049867"/>
              <a:gd name="connsiteX131" fmla="*/ 2794000 w 5452533"/>
              <a:gd name="connsiteY131" fmla="*/ 1007534 h 1049867"/>
              <a:gd name="connsiteX132" fmla="*/ 2819400 w 5452533"/>
              <a:gd name="connsiteY132" fmla="*/ 1024467 h 1049867"/>
              <a:gd name="connsiteX133" fmla="*/ 2887133 w 5452533"/>
              <a:gd name="connsiteY133" fmla="*/ 1041400 h 1049867"/>
              <a:gd name="connsiteX134" fmla="*/ 2912533 w 5452533"/>
              <a:gd name="connsiteY134" fmla="*/ 1049867 h 1049867"/>
              <a:gd name="connsiteX135" fmla="*/ 3175000 w 5452533"/>
              <a:gd name="connsiteY135" fmla="*/ 1041400 h 1049867"/>
              <a:gd name="connsiteX136" fmla="*/ 3200400 w 5452533"/>
              <a:gd name="connsiteY136" fmla="*/ 1032934 h 1049867"/>
              <a:gd name="connsiteX137" fmla="*/ 3327400 w 5452533"/>
              <a:gd name="connsiteY137" fmla="*/ 1007534 h 1049867"/>
              <a:gd name="connsiteX138" fmla="*/ 3395133 w 5452533"/>
              <a:gd name="connsiteY138" fmla="*/ 990600 h 1049867"/>
              <a:gd name="connsiteX139" fmla="*/ 3496733 w 5452533"/>
              <a:gd name="connsiteY139" fmla="*/ 956734 h 1049867"/>
              <a:gd name="connsiteX140" fmla="*/ 3572933 w 5452533"/>
              <a:gd name="connsiteY140" fmla="*/ 931334 h 1049867"/>
              <a:gd name="connsiteX141" fmla="*/ 3598333 w 5452533"/>
              <a:gd name="connsiteY141" fmla="*/ 922867 h 1049867"/>
              <a:gd name="connsiteX142" fmla="*/ 3623733 w 5452533"/>
              <a:gd name="connsiteY142" fmla="*/ 914400 h 1049867"/>
              <a:gd name="connsiteX143" fmla="*/ 3691467 w 5452533"/>
              <a:gd name="connsiteY143" fmla="*/ 897467 h 1049867"/>
              <a:gd name="connsiteX144" fmla="*/ 3987800 w 5452533"/>
              <a:gd name="connsiteY144" fmla="*/ 880534 h 1049867"/>
              <a:gd name="connsiteX145" fmla="*/ 4013200 w 5452533"/>
              <a:gd name="connsiteY145" fmla="*/ 863600 h 1049867"/>
              <a:gd name="connsiteX146" fmla="*/ 4055533 w 5452533"/>
              <a:gd name="connsiteY146" fmla="*/ 812800 h 1049867"/>
              <a:gd name="connsiteX147" fmla="*/ 4072467 w 5452533"/>
              <a:gd name="connsiteY147" fmla="*/ 762000 h 1049867"/>
              <a:gd name="connsiteX148" fmla="*/ 4080933 w 5452533"/>
              <a:gd name="connsiteY148" fmla="*/ 736600 h 1049867"/>
              <a:gd name="connsiteX149" fmla="*/ 4089400 w 5452533"/>
              <a:gd name="connsiteY149" fmla="*/ 711200 h 1049867"/>
              <a:gd name="connsiteX150" fmla="*/ 4080933 w 5452533"/>
              <a:gd name="connsiteY150" fmla="*/ 601134 h 1049867"/>
              <a:gd name="connsiteX151" fmla="*/ 4047067 w 5452533"/>
              <a:gd name="connsiteY151" fmla="*/ 550334 h 1049867"/>
              <a:gd name="connsiteX152" fmla="*/ 4004733 w 5452533"/>
              <a:gd name="connsiteY152" fmla="*/ 491067 h 1049867"/>
              <a:gd name="connsiteX153" fmla="*/ 3970867 w 5452533"/>
              <a:gd name="connsiteY153" fmla="*/ 440267 h 1049867"/>
              <a:gd name="connsiteX154" fmla="*/ 3953933 w 5452533"/>
              <a:gd name="connsiteY154" fmla="*/ 406400 h 1049867"/>
              <a:gd name="connsiteX155" fmla="*/ 3928533 w 5452533"/>
              <a:gd name="connsiteY155" fmla="*/ 381000 h 1049867"/>
              <a:gd name="connsiteX156" fmla="*/ 3911600 w 5452533"/>
              <a:gd name="connsiteY156" fmla="*/ 347134 h 1049867"/>
              <a:gd name="connsiteX157" fmla="*/ 3894667 w 5452533"/>
              <a:gd name="connsiteY157" fmla="*/ 321734 h 1049867"/>
              <a:gd name="connsiteX158" fmla="*/ 3877733 w 5452533"/>
              <a:gd name="connsiteY158" fmla="*/ 262467 h 1049867"/>
              <a:gd name="connsiteX159" fmla="*/ 3860800 w 5452533"/>
              <a:gd name="connsiteY159" fmla="*/ 237067 h 1049867"/>
              <a:gd name="connsiteX160" fmla="*/ 3843867 w 5452533"/>
              <a:gd name="connsiteY160" fmla="*/ 127000 h 1049867"/>
              <a:gd name="connsiteX161" fmla="*/ 3852333 w 5452533"/>
              <a:gd name="connsiteY161" fmla="*/ 33867 h 1049867"/>
              <a:gd name="connsiteX162" fmla="*/ 3903133 w 5452533"/>
              <a:gd name="connsiteY162" fmla="*/ 42334 h 1049867"/>
              <a:gd name="connsiteX163" fmla="*/ 3970867 w 5452533"/>
              <a:gd name="connsiteY163" fmla="*/ 84667 h 1049867"/>
              <a:gd name="connsiteX164" fmla="*/ 4004733 w 5452533"/>
              <a:gd name="connsiteY164" fmla="*/ 101600 h 1049867"/>
              <a:gd name="connsiteX165" fmla="*/ 4055533 w 5452533"/>
              <a:gd name="connsiteY165" fmla="*/ 127000 h 1049867"/>
              <a:gd name="connsiteX166" fmla="*/ 4089400 w 5452533"/>
              <a:gd name="connsiteY166" fmla="*/ 152400 h 1049867"/>
              <a:gd name="connsiteX167" fmla="*/ 4165600 w 5452533"/>
              <a:gd name="connsiteY167" fmla="*/ 211667 h 1049867"/>
              <a:gd name="connsiteX168" fmla="*/ 4216400 w 5452533"/>
              <a:gd name="connsiteY168" fmla="*/ 262467 h 1049867"/>
              <a:gd name="connsiteX169" fmla="*/ 4233333 w 5452533"/>
              <a:gd name="connsiteY169" fmla="*/ 287867 h 1049867"/>
              <a:gd name="connsiteX170" fmla="*/ 4267200 w 5452533"/>
              <a:gd name="connsiteY170" fmla="*/ 313267 h 1049867"/>
              <a:gd name="connsiteX171" fmla="*/ 4301067 w 5452533"/>
              <a:gd name="connsiteY171" fmla="*/ 364067 h 1049867"/>
              <a:gd name="connsiteX172" fmla="*/ 4326467 w 5452533"/>
              <a:gd name="connsiteY172" fmla="*/ 397934 h 1049867"/>
              <a:gd name="connsiteX173" fmla="*/ 4385733 w 5452533"/>
              <a:gd name="connsiteY173" fmla="*/ 465667 h 1049867"/>
              <a:gd name="connsiteX174" fmla="*/ 4428067 w 5452533"/>
              <a:gd name="connsiteY174" fmla="*/ 524934 h 1049867"/>
              <a:gd name="connsiteX175" fmla="*/ 4453467 w 5452533"/>
              <a:gd name="connsiteY175" fmla="*/ 533400 h 1049867"/>
              <a:gd name="connsiteX176" fmla="*/ 4529667 w 5452533"/>
              <a:gd name="connsiteY176" fmla="*/ 567267 h 1049867"/>
              <a:gd name="connsiteX177" fmla="*/ 4555067 w 5452533"/>
              <a:gd name="connsiteY177" fmla="*/ 575734 h 1049867"/>
              <a:gd name="connsiteX178" fmla="*/ 4639733 w 5452533"/>
              <a:gd name="connsiteY178" fmla="*/ 567267 h 1049867"/>
              <a:gd name="connsiteX179" fmla="*/ 4656667 w 5452533"/>
              <a:gd name="connsiteY179" fmla="*/ 550334 h 1049867"/>
              <a:gd name="connsiteX180" fmla="*/ 4682067 w 5452533"/>
              <a:gd name="connsiteY180" fmla="*/ 465667 h 1049867"/>
              <a:gd name="connsiteX181" fmla="*/ 4673600 w 5452533"/>
              <a:gd name="connsiteY181" fmla="*/ 321734 h 1049867"/>
              <a:gd name="connsiteX182" fmla="*/ 4673600 w 5452533"/>
              <a:gd name="connsiteY182" fmla="*/ 152400 h 1049867"/>
              <a:gd name="connsiteX183" fmla="*/ 4732867 w 5452533"/>
              <a:gd name="connsiteY183" fmla="*/ 84667 h 1049867"/>
              <a:gd name="connsiteX184" fmla="*/ 4758267 w 5452533"/>
              <a:gd name="connsiteY184" fmla="*/ 76200 h 1049867"/>
              <a:gd name="connsiteX185" fmla="*/ 4783667 w 5452533"/>
              <a:gd name="connsiteY185" fmla="*/ 59267 h 1049867"/>
              <a:gd name="connsiteX186" fmla="*/ 4834467 w 5452533"/>
              <a:gd name="connsiteY186" fmla="*/ 42334 h 1049867"/>
              <a:gd name="connsiteX187" fmla="*/ 4859867 w 5452533"/>
              <a:gd name="connsiteY187" fmla="*/ 33867 h 1049867"/>
              <a:gd name="connsiteX188" fmla="*/ 4902200 w 5452533"/>
              <a:gd name="connsiteY188" fmla="*/ 42334 h 1049867"/>
              <a:gd name="connsiteX189" fmla="*/ 4986867 w 5452533"/>
              <a:gd name="connsiteY189" fmla="*/ 110067 h 1049867"/>
              <a:gd name="connsiteX190" fmla="*/ 5003800 w 5452533"/>
              <a:gd name="connsiteY190" fmla="*/ 135467 h 1049867"/>
              <a:gd name="connsiteX191" fmla="*/ 5029200 w 5452533"/>
              <a:gd name="connsiteY191" fmla="*/ 152400 h 1049867"/>
              <a:gd name="connsiteX192" fmla="*/ 5071533 w 5452533"/>
              <a:gd name="connsiteY192" fmla="*/ 186267 h 1049867"/>
              <a:gd name="connsiteX193" fmla="*/ 5139267 w 5452533"/>
              <a:gd name="connsiteY193" fmla="*/ 262467 h 1049867"/>
              <a:gd name="connsiteX194" fmla="*/ 5164667 w 5452533"/>
              <a:gd name="connsiteY194" fmla="*/ 270934 h 1049867"/>
              <a:gd name="connsiteX195" fmla="*/ 5240867 w 5452533"/>
              <a:gd name="connsiteY195" fmla="*/ 262467 h 1049867"/>
              <a:gd name="connsiteX196" fmla="*/ 5308600 w 5452533"/>
              <a:gd name="connsiteY196" fmla="*/ 254000 h 1049867"/>
              <a:gd name="connsiteX197" fmla="*/ 5452533 w 5452533"/>
              <a:gd name="connsiteY197" fmla="*/ 237067 h 1049867"/>
              <a:gd name="connsiteX198" fmla="*/ 5401733 w 5452533"/>
              <a:gd name="connsiteY198" fmla="*/ 220134 h 1049867"/>
              <a:gd name="connsiteX199" fmla="*/ 5359400 w 5452533"/>
              <a:gd name="connsiteY199" fmla="*/ 194734 h 1049867"/>
              <a:gd name="connsiteX200" fmla="*/ 5350933 w 5452533"/>
              <a:gd name="connsiteY200" fmla="*/ 169334 h 1049867"/>
              <a:gd name="connsiteX201" fmla="*/ 5325533 w 5452533"/>
              <a:gd name="connsiteY201" fmla="*/ 160867 h 1049867"/>
              <a:gd name="connsiteX202" fmla="*/ 5300133 w 5452533"/>
              <a:gd name="connsiteY202" fmla="*/ 143934 h 1049867"/>
              <a:gd name="connsiteX203" fmla="*/ 5274733 w 5452533"/>
              <a:gd name="connsiteY203" fmla="*/ 135467 h 104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5452533" h="1049867">
                <a:moveTo>
                  <a:pt x="0" y="177800"/>
                </a:moveTo>
                <a:cubicBezTo>
                  <a:pt x="14111" y="174978"/>
                  <a:pt x="27943" y="169334"/>
                  <a:pt x="42333" y="169334"/>
                </a:cubicBezTo>
                <a:cubicBezTo>
                  <a:pt x="74314" y="169334"/>
                  <a:pt x="62310" y="181320"/>
                  <a:pt x="84667" y="194734"/>
                </a:cubicBezTo>
                <a:cubicBezTo>
                  <a:pt x="92320" y="199326"/>
                  <a:pt x="101600" y="200378"/>
                  <a:pt x="110067" y="203200"/>
                </a:cubicBezTo>
                <a:cubicBezTo>
                  <a:pt x="124178" y="217311"/>
                  <a:pt x="141330" y="228929"/>
                  <a:pt x="152400" y="245534"/>
                </a:cubicBezTo>
                <a:cubicBezTo>
                  <a:pt x="158044" y="254001"/>
                  <a:pt x="164782" y="261833"/>
                  <a:pt x="169333" y="270934"/>
                </a:cubicBezTo>
                <a:cubicBezTo>
                  <a:pt x="173324" y="278916"/>
                  <a:pt x="173372" y="288585"/>
                  <a:pt x="177800" y="296334"/>
                </a:cubicBezTo>
                <a:cubicBezTo>
                  <a:pt x="184801" y="308586"/>
                  <a:pt x="194733" y="318911"/>
                  <a:pt x="203200" y="330200"/>
                </a:cubicBezTo>
                <a:cubicBezTo>
                  <a:pt x="234083" y="422844"/>
                  <a:pt x="184828" y="282511"/>
                  <a:pt x="228600" y="381000"/>
                </a:cubicBezTo>
                <a:cubicBezTo>
                  <a:pt x="235849" y="397311"/>
                  <a:pt x="239889" y="414867"/>
                  <a:pt x="245533" y="431800"/>
                </a:cubicBezTo>
                <a:cubicBezTo>
                  <a:pt x="248355" y="440267"/>
                  <a:pt x="249050" y="449774"/>
                  <a:pt x="254000" y="457200"/>
                </a:cubicBezTo>
                <a:cubicBezTo>
                  <a:pt x="259644" y="465667"/>
                  <a:pt x="264576" y="474654"/>
                  <a:pt x="270933" y="482600"/>
                </a:cubicBezTo>
                <a:cubicBezTo>
                  <a:pt x="275920" y="488834"/>
                  <a:pt x="281022" y="495427"/>
                  <a:pt x="287867" y="499534"/>
                </a:cubicBezTo>
                <a:cubicBezTo>
                  <a:pt x="295520" y="504126"/>
                  <a:pt x="304800" y="505178"/>
                  <a:pt x="313267" y="508000"/>
                </a:cubicBezTo>
                <a:cubicBezTo>
                  <a:pt x="322324" y="521585"/>
                  <a:pt x="332657" y="540684"/>
                  <a:pt x="347133" y="550334"/>
                </a:cubicBezTo>
                <a:cubicBezTo>
                  <a:pt x="357635" y="557335"/>
                  <a:pt x="369182" y="562835"/>
                  <a:pt x="381000" y="567267"/>
                </a:cubicBezTo>
                <a:cubicBezTo>
                  <a:pt x="391896" y="571353"/>
                  <a:pt x="403971" y="571648"/>
                  <a:pt x="414867" y="575734"/>
                </a:cubicBezTo>
                <a:cubicBezTo>
                  <a:pt x="485015" y="602040"/>
                  <a:pt x="421376" y="580073"/>
                  <a:pt x="465667" y="609600"/>
                </a:cubicBezTo>
                <a:cubicBezTo>
                  <a:pt x="492235" y="627312"/>
                  <a:pt x="503613" y="627554"/>
                  <a:pt x="533400" y="635000"/>
                </a:cubicBezTo>
                <a:cubicBezTo>
                  <a:pt x="573652" y="661836"/>
                  <a:pt x="549145" y="648715"/>
                  <a:pt x="609600" y="668867"/>
                </a:cubicBezTo>
                <a:lnTo>
                  <a:pt x="635000" y="677334"/>
                </a:lnTo>
                <a:lnTo>
                  <a:pt x="660400" y="685800"/>
                </a:lnTo>
                <a:cubicBezTo>
                  <a:pt x="679916" y="682548"/>
                  <a:pt x="715755" y="679290"/>
                  <a:pt x="736600" y="668867"/>
                </a:cubicBezTo>
                <a:cubicBezTo>
                  <a:pt x="771351" y="651491"/>
                  <a:pt x="752680" y="656003"/>
                  <a:pt x="778933" y="635000"/>
                </a:cubicBezTo>
                <a:cubicBezTo>
                  <a:pt x="786879" y="628643"/>
                  <a:pt x="795232" y="622618"/>
                  <a:pt x="804333" y="618067"/>
                </a:cubicBezTo>
                <a:cubicBezTo>
                  <a:pt x="821122" y="609672"/>
                  <a:pt x="856880" y="603895"/>
                  <a:pt x="872067" y="601134"/>
                </a:cubicBezTo>
                <a:cubicBezTo>
                  <a:pt x="888957" y="598063"/>
                  <a:pt x="905934" y="595489"/>
                  <a:pt x="922867" y="592667"/>
                </a:cubicBezTo>
                <a:cubicBezTo>
                  <a:pt x="934156" y="587023"/>
                  <a:pt x="947037" y="583814"/>
                  <a:pt x="956733" y="575734"/>
                </a:cubicBezTo>
                <a:cubicBezTo>
                  <a:pt x="964550" y="569220"/>
                  <a:pt x="967310" y="558280"/>
                  <a:pt x="973667" y="550334"/>
                </a:cubicBezTo>
                <a:cubicBezTo>
                  <a:pt x="978654" y="544101"/>
                  <a:pt x="984956" y="539045"/>
                  <a:pt x="990600" y="533400"/>
                </a:cubicBezTo>
                <a:cubicBezTo>
                  <a:pt x="987381" y="517306"/>
                  <a:pt x="982343" y="483019"/>
                  <a:pt x="973667" y="465667"/>
                </a:cubicBezTo>
                <a:cubicBezTo>
                  <a:pt x="969116" y="456565"/>
                  <a:pt x="962196" y="448852"/>
                  <a:pt x="956733" y="440267"/>
                </a:cubicBezTo>
                <a:cubicBezTo>
                  <a:pt x="942439" y="417805"/>
                  <a:pt x="933226" y="391360"/>
                  <a:pt x="914400" y="372534"/>
                </a:cubicBezTo>
                <a:cubicBezTo>
                  <a:pt x="873338" y="331472"/>
                  <a:pt x="893817" y="347523"/>
                  <a:pt x="855133" y="321734"/>
                </a:cubicBezTo>
                <a:cubicBezTo>
                  <a:pt x="831151" y="249782"/>
                  <a:pt x="864599" y="337510"/>
                  <a:pt x="829733" y="279400"/>
                </a:cubicBezTo>
                <a:cubicBezTo>
                  <a:pt x="824530" y="270728"/>
                  <a:pt x="814380" y="226455"/>
                  <a:pt x="812800" y="220134"/>
                </a:cubicBezTo>
                <a:cubicBezTo>
                  <a:pt x="815622" y="183445"/>
                  <a:pt x="814486" y="146234"/>
                  <a:pt x="821267" y="110067"/>
                </a:cubicBezTo>
                <a:cubicBezTo>
                  <a:pt x="823142" y="100066"/>
                  <a:pt x="829365" y="89716"/>
                  <a:pt x="838200" y="84667"/>
                </a:cubicBezTo>
                <a:cubicBezTo>
                  <a:pt x="850694" y="77527"/>
                  <a:pt x="866650" y="79986"/>
                  <a:pt x="880533" y="76200"/>
                </a:cubicBezTo>
                <a:cubicBezTo>
                  <a:pt x="897753" y="71504"/>
                  <a:pt x="931333" y="59267"/>
                  <a:pt x="931333" y="59267"/>
                </a:cubicBezTo>
                <a:cubicBezTo>
                  <a:pt x="973666" y="62089"/>
                  <a:pt x="1016655" y="59795"/>
                  <a:pt x="1058333" y="67734"/>
                </a:cubicBezTo>
                <a:cubicBezTo>
                  <a:pt x="1076931" y="71276"/>
                  <a:pt x="1091555" y="86103"/>
                  <a:pt x="1109133" y="93134"/>
                </a:cubicBezTo>
                <a:cubicBezTo>
                  <a:pt x="1218871" y="137028"/>
                  <a:pt x="1030680" y="41205"/>
                  <a:pt x="1202267" y="127000"/>
                </a:cubicBezTo>
                <a:cubicBezTo>
                  <a:pt x="1267916" y="159825"/>
                  <a:pt x="1189226" y="131121"/>
                  <a:pt x="1253067" y="152400"/>
                </a:cubicBezTo>
                <a:cubicBezTo>
                  <a:pt x="1273319" y="165902"/>
                  <a:pt x="1289051" y="173992"/>
                  <a:pt x="1303867" y="194734"/>
                </a:cubicBezTo>
                <a:cubicBezTo>
                  <a:pt x="1311203" y="205004"/>
                  <a:pt x="1313799" y="218099"/>
                  <a:pt x="1320800" y="228600"/>
                </a:cubicBezTo>
                <a:cubicBezTo>
                  <a:pt x="1325228" y="235242"/>
                  <a:pt x="1332746" y="239301"/>
                  <a:pt x="1337733" y="245534"/>
                </a:cubicBezTo>
                <a:cubicBezTo>
                  <a:pt x="1344090" y="253480"/>
                  <a:pt x="1349022" y="262467"/>
                  <a:pt x="1354667" y="270934"/>
                </a:cubicBezTo>
                <a:cubicBezTo>
                  <a:pt x="1357489" y="282223"/>
                  <a:pt x="1359789" y="293655"/>
                  <a:pt x="1363133" y="304800"/>
                </a:cubicBezTo>
                <a:cubicBezTo>
                  <a:pt x="1368262" y="321897"/>
                  <a:pt x="1380067" y="355600"/>
                  <a:pt x="1380067" y="355600"/>
                </a:cubicBezTo>
                <a:cubicBezTo>
                  <a:pt x="1382986" y="378955"/>
                  <a:pt x="1383947" y="422628"/>
                  <a:pt x="1397000" y="448734"/>
                </a:cubicBezTo>
                <a:cubicBezTo>
                  <a:pt x="1415381" y="485495"/>
                  <a:pt x="1411720" y="468517"/>
                  <a:pt x="1447800" y="491067"/>
                </a:cubicBezTo>
                <a:cubicBezTo>
                  <a:pt x="1463144" y="500657"/>
                  <a:pt x="1489153" y="524443"/>
                  <a:pt x="1507067" y="533400"/>
                </a:cubicBezTo>
                <a:cubicBezTo>
                  <a:pt x="1519214" y="539473"/>
                  <a:pt x="1555481" y="547621"/>
                  <a:pt x="1566333" y="550334"/>
                </a:cubicBezTo>
                <a:cubicBezTo>
                  <a:pt x="1571978" y="555978"/>
                  <a:pt x="1576127" y="563697"/>
                  <a:pt x="1583267" y="567267"/>
                </a:cubicBezTo>
                <a:cubicBezTo>
                  <a:pt x="1593675" y="572471"/>
                  <a:pt x="1605945" y="572537"/>
                  <a:pt x="1617133" y="575734"/>
                </a:cubicBezTo>
                <a:cubicBezTo>
                  <a:pt x="1625714" y="578186"/>
                  <a:pt x="1634066" y="581378"/>
                  <a:pt x="1642533" y="584200"/>
                </a:cubicBezTo>
                <a:cubicBezTo>
                  <a:pt x="1662289" y="581378"/>
                  <a:pt x="1683951" y="584658"/>
                  <a:pt x="1701800" y="575734"/>
                </a:cubicBezTo>
                <a:cubicBezTo>
                  <a:pt x="1709783" y="571743"/>
                  <a:pt x="1708910" y="559155"/>
                  <a:pt x="1710267" y="550334"/>
                </a:cubicBezTo>
                <a:cubicBezTo>
                  <a:pt x="1712061" y="538672"/>
                  <a:pt x="1715080" y="435454"/>
                  <a:pt x="1735667" y="414867"/>
                </a:cubicBezTo>
                <a:cubicBezTo>
                  <a:pt x="1790391" y="360143"/>
                  <a:pt x="1732554" y="410407"/>
                  <a:pt x="1786467" y="381000"/>
                </a:cubicBezTo>
                <a:cubicBezTo>
                  <a:pt x="1890006" y="324524"/>
                  <a:pt x="1819476" y="350242"/>
                  <a:pt x="1879600" y="330200"/>
                </a:cubicBezTo>
                <a:cubicBezTo>
                  <a:pt x="1899356" y="335845"/>
                  <a:pt x="1920212" y="338524"/>
                  <a:pt x="1938867" y="347134"/>
                </a:cubicBezTo>
                <a:cubicBezTo>
                  <a:pt x="1957345" y="355662"/>
                  <a:pt x="1973386" y="368789"/>
                  <a:pt x="1989667" y="381000"/>
                </a:cubicBezTo>
                <a:cubicBezTo>
                  <a:pt x="2047640" y="424480"/>
                  <a:pt x="1945303" y="363857"/>
                  <a:pt x="2040467" y="423334"/>
                </a:cubicBezTo>
                <a:cubicBezTo>
                  <a:pt x="2051170" y="430023"/>
                  <a:pt x="2064236" y="432694"/>
                  <a:pt x="2074333" y="440267"/>
                </a:cubicBezTo>
                <a:cubicBezTo>
                  <a:pt x="2087105" y="449846"/>
                  <a:pt x="2099344" y="460850"/>
                  <a:pt x="2108200" y="474134"/>
                </a:cubicBezTo>
                <a:cubicBezTo>
                  <a:pt x="2119489" y="491067"/>
                  <a:pt x="2125134" y="513645"/>
                  <a:pt x="2142067" y="524934"/>
                </a:cubicBezTo>
                <a:cubicBezTo>
                  <a:pt x="2159000" y="536223"/>
                  <a:pt x="2172720" y="555922"/>
                  <a:pt x="2192867" y="558800"/>
                </a:cubicBezTo>
                <a:cubicBezTo>
                  <a:pt x="2263652" y="568913"/>
                  <a:pt x="2232773" y="562427"/>
                  <a:pt x="2286000" y="575734"/>
                </a:cubicBezTo>
                <a:cubicBezTo>
                  <a:pt x="2373489" y="572912"/>
                  <a:pt x="2471164" y="608334"/>
                  <a:pt x="2548467" y="567267"/>
                </a:cubicBezTo>
                <a:cubicBezTo>
                  <a:pt x="2588422" y="546041"/>
                  <a:pt x="2556933" y="477044"/>
                  <a:pt x="2556933" y="431800"/>
                </a:cubicBezTo>
                <a:cubicBezTo>
                  <a:pt x="2556933" y="305672"/>
                  <a:pt x="2564446" y="379663"/>
                  <a:pt x="2523067" y="321734"/>
                </a:cubicBezTo>
                <a:cubicBezTo>
                  <a:pt x="2515731" y="311463"/>
                  <a:pt x="2511105" y="299468"/>
                  <a:pt x="2506133" y="287867"/>
                </a:cubicBezTo>
                <a:cubicBezTo>
                  <a:pt x="2502617" y="279664"/>
                  <a:pt x="2502617" y="269893"/>
                  <a:pt x="2497667" y="262467"/>
                </a:cubicBezTo>
                <a:cubicBezTo>
                  <a:pt x="2491025" y="252504"/>
                  <a:pt x="2479618" y="246518"/>
                  <a:pt x="2472267" y="237067"/>
                </a:cubicBezTo>
                <a:cubicBezTo>
                  <a:pt x="2459772" y="221003"/>
                  <a:pt x="2438400" y="186267"/>
                  <a:pt x="2438400" y="186267"/>
                </a:cubicBezTo>
                <a:cubicBezTo>
                  <a:pt x="2441222" y="152400"/>
                  <a:pt x="2438110" y="117504"/>
                  <a:pt x="2446867" y="84667"/>
                </a:cubicBezTo>
                <a:cubicBezTo>
                  <a:pt x="2449952" y="73098"/>
                  <a:pt x="2461800" y="65082"/>
                  <a:pt x="2472267" y="59267"/>
                </a:cubicBezTo>
                <a:cubicBezTo>
                  <a:pt x="2487870" y="50599"/>
                  <a:pt x="2506134" y="47978"/>
                  <a:pt x="2523067" y="42334"/>
                </a:cubicBezTo>
                <a:cubicBezTo>
                  <a:pt x="2545528" y="34847"/>
                  <a:pt x="2558033" y="29956"/>
                  <a:pt x="2582333" y="25400"/>
                </a:cubicBezTo>
                <a:cubicBezTo>
                  <a:pt x="2616079" y="19073"/>
                  <a:pt x="2650066" y="14111"/>
                  <a:pt x="2683933" y="8467"/>
                </a:cubicBezTo>
                <a:lnTo>
                  <a:pt x="2734733" y="0"/>
                </a:lnTo>
                <a:cubicBezTo>
                  <a:pt x="2760133" y="2822"/>
                  <a:pt x="2786688" y="385"/>
                  <a:pt x="2810933" y="8467"/>
                </a:cubicBezTo>
                <a:cubicBezTo>
                  <a:pt x="2861566" y="25345"/>
                  <a:pt x="2850013" y="36344"/>
                  <a:pt x="2878667" y="59267"/>
                </a:cubicBezTo>
                <a:cubicBezTo>
                  <a:pt x="2886613" y="65624"/>
                  <a:pt x="2896409" y="69499"/>
                  <a:pt x="2904067" y="76200"/>
                </a:cubicBezTo>
                <a:cubicBezTo>
                  <a:pt x="2919086" y="89341"/>
                  <a:pt x="2937475" y="100685"/>
                  <a:pt x="2946400" y="118534"/>
                </a:cubicBezTo>
                <a:cubicBezTo>
                  <a:pt x="2952044" y="129823"/>
                  <a:pt x="2958361" y="140799"/>
                  <a:pt x="2963333" y="152400"/>
                </a:cubicBezTo>
                <a:cubicBezTo>
                  <a:pt x="2966849" y="160603"/>
                  <a:pt x="2966849" y="170374"/>
                  <a:pt x="2971800" y="177800"/>
                </a:cubicBezTo>
                <a:cubicBezTo>
                  <a:pt x="2978442" y="187763"/>
                  <a:pt x="2989535" y="194002"/>
                  <a:pt x="2997200" y="203200"/>
                </a:cubicBezTo>
                <a:cubicBezTo>
                  <a:pt x="3008737" y="217045"/>
                  <a:pt x="3014644" y="235681"/>
                  <a:pt x="3031067" y="245534"/>
                </a:cubicBezTo>
                <a:cubicBezTo>
                  <a:pt x="3052712" y="258521"/>
                  <a:pt x="3074853" y="271417"/>
                  <a:pt x="3098800" y="279400"/>
                </a:cubicBezTo>
                <a:cubicBezTo>
                  <a:pt x="3107267" y="282222"/>
                  <a:pt x="3115619" y="285415"/>
                  <a:pt x="3124200" y="287867"/>
                </a:cubicBezTo>
                <a:cubicBezTo>
                  <a:pt x="3198645" y="309138"/>
                  <a:pt x="3122547" y="284495"/>
                  <a:pt x="3183467" y="304800"/>
                </a:cubicBezTo>
                <a:cubicBezTo>
                  <a:pt x="3240615" y="297657"/>
                  <a:pt x="3251154" y="305608"/>
                  <a:pt x="3293533" y="270934"/>
                </a:cubicBezTo>
                <a:cubicBezTo>
                  <a:pt x="3312067" y="255770"/>
                  <a:pt x="3344333" y="220134"/>
                  <a:pt x="3344333" y="220134"/>
                </a:cubicBezTo>
                <a:cubicBezTo>
                  <a:pt x="3347155" y="211667"/>
                  <a:pt x="3347087" y="201590"/>
                  <a:pt x="3352800" y="194734"/>
                </a:cubicBezTo>
                <a:cubicBezTo>
                  <a:pt x="3361834" y="183894"/>
                  <a:pt x="3375827" y="178368"/>
                  <a:pt x="3386667" y="169334"/>
                </a:cubicBezTo>
                <a:cubicBezTo>
                  <a:pt x="3392799" y="164224"/>
                  <a:pt x="3396958" y="156828"/>
                  <a:pt x="3403600" y="152400"/>
                </a:cubicBezTo>
                <a:cubicBezTo>
                  <a:pt x="3424522" y="138452"/>
                  <a:pt x="3440292" y="134525"/>
                  <a:pt x="3462867" y="127000"/>
                </a:cubicBezTo>
                <a:cubicBezTo>
                  <a:pt x="3503979" y="154409"/>
                  <a:pt x="3531112" y="170100"/>
                  <a:pt x="3564467" y="220134"/>
                </a:cubicBezTo>
                <a:cubicBezTo>
                  <a:pt x="3570111" y="228601"/>
                  <a:pt x="3574886" y="237717"/>
                  <a:pt x="3581400" y="245534"/>
                </a:cubicBezTo>
                <a:cubicBezTo>
                  <a:pt x="3589065" y="254732"/>
                  <a:pt x="3599008" y="261843"/>
                  <a:pt x="3606800" y="270934"/>
                </a:cubicBezTo>
                <a:cubicBezTo>
                  <a:pt x="3678307" y="354358"/>
                  <a:pt x="3595527" y="263192"/>
                  <a:pt x="3649133" y="330200"/>
                </a:cubicBezTo>
                <a:cubicBezTo>
                  <a:pt x="3670134" y="356452"/>
                  <a:pt x="3665626" y="337786"/>
                  <a:pt x="3683000" y="372534"/>
                </a:cubicBezTo>
                <a:cubicBezTo>
                  <a:pt x="3686991" y="380516"/>
                  <a:pt x="3687476" y="389952"/>
                  <a:pt x="3691467" y="397934"/>
                </a:cubicBezTo>
                <a:cubicBezTo>
                  <a:pt x="3696018" y="407035"/>
                  <a:pt x="3703849" y="414233"/>
                  <a:pt x="3708400" y="423334"/>
                </a:cubicBezTo>
                <a:cubicBezTo>
                  <a:pt x="3712391" y="431316"/>
                  <a:pt x="3714415" y="440153"/>
                  <a:pt x="3716867" y="448734"/>
                </a:cubicBezTo>
                <a:cubicBezTo>
                  <a:pt x="3728271" y="488649"/>
                  <a:pt x="3726949" y="493911"/>
                  <a:pt x="3733800" y="541867"/>
                </a:cubicBezTo>
                <a:cubicBezTo>
                  <a:pt x="3729210" y="564814"/>
                  <a:pt x="3729162" y="592990"/>
                  <a:pt x="3708400" y="609600"/>
                </a:cubicBezTo>
                <a:cubicBezTo>
                  <a:pt x="3701431" y="615175"/>
                  <a:pt x="3691467" y="615245"/>
                  <a:pt x="3683000" y="618067"/>
                </a:cubicBezTo>
                <a:cubicBezTo>
                  <a:pt x="3675307" y="629606"/>
                  <a:pt x="3662540" y="652356"/>
                  <a:pt x="3649133" y="660400"/>
                </a:cubicBezTo>
                <a:cubicBezTo>
                  <a:pt x="3641480" y="664992"/>
                  <a:pt x="3632200" y="666045"/>
                  <a:pt x="3623733" y="668867"/>
                </a:cubicBezTo>
                <a:cubicBezTo>
                  <a:pt x="3615266" y="677334"/>
                  <a:pt x="3608729" y="688326"/>
                  <a:pt x="3598333" y="694267"/>
                </a:cubicBezTo>
                <a:cubicBezTo>
                  <a:pt x="3592510" y="697594"/>
                  <a:pt x="3523930" y="711125"/>
                  <a:pt x="3522133" y="711200"/>
                </a:cubicBezTo>
                <a:cubicBezTo>
                  <a:pt x="3400850" y="716253"/>
                  <a:pt x="3279422" y="716845"/>
                  <a:pt x="3158067" y="719667"/>
                </a:cubicBezTo>
                <a:cubicBezTo>
                  <a:pt x="3098233" y="731634"/>
                  <a:pt x="3129382" y="723584"/>
                  <a:pt x="3064933" y="745067"/>
                </a:cubicBezTo>
                <a:cubicBezTo>
                  <a:pt x="3064928" y="745069"/>
                  <a:pt x="3014138" y="762000"/>
                  <a:pt x="3014133" y="762000"/>
                </a:cubicBezTo>
                <a:cubicBezTo>
                  <a:pt x="2980266" y="764822"/>
                  <a:pt x="2946455" y="768411"/>
                  <a:pt x="2912533" y="770467"/>
                </a:cubicBezTo>
                <a:cubicBezTo>
                  <a:pt x="2853308" y="774057"/>
                  <a:pt x="2793980" y="775731"/>
                  <a:pt x="2734733" y="778934"/>
                </a:cubicBezTo>
                <a:lnTo>
                  <a:pt x="2599267" y="787400"/>
                </a:lnTo>
                <a:cubicBezTo>
                  <a:pt x="2579511" y="790222"/>
                  <a:pt x="2559685" y="792586"/>
                  <a:pt x="2540000" y="795867"/>
                </a:cubicBezTo>
                <a:cubicBezTo>
                  <a:pt x="2525805" y="798233"/>
                  <a:pt x="2510161" y="797194"/>
                  <a:pt x="2497667" y="804334"/>
                </a:cubicBezTo>
                <a:cubicBezTo>
                  <a:pt x="2488832" y="809383"/>
                  <a:pt x="2486378" y="821267"/>
                  <a:pt x="2480733" y="829734"/>
                </a:cubicBezTo>
                <a:cubicBezTo>
                  <a:pt x="2489914" y="857277"/>
                  <a:pt x="2484629" y="858747"/>
                  <a:pt x="2514600" y="872067"/>
                </a:cubicBezTo>
                <a:cubicBezTo>
                  <a:pt x="2530911" y="879316"/>
                  <a:pt x="2565400" y="889000"/>
                  <a:pt x="2565400" y="889000"/>
                </a:cubicBezTo>
                <a:cubicBezTo>
                  <a:pt x="2596172" y="919772"/>
                  <a:pt x="2586650" y="912645"/>
                  <a:pt x="2624667" y="939800"/>
                </a:cubicBezTo>
                <a:cubicBezTo>
                  <a:pt x="2632947" y="945715"/>
                  <a:pt x="2640768" y="952601"/>
                  <a:pt x="2650067" y="956734"/>
                </a:cubicBezTo>
                <a:cubicBezTo>
                  <a:pt x="2666378" y="963983"/>
                  <a:pt x="2683934" y="968023"/>
                  <a:pt x="2700867" y="973667"/>
                </a:cubicBezTo>
                <a:lnTo>
                  <a:pt x="2726267" y="982134"/>
                </a:lnTo>
                <a:cubicBezTo>
                  <a:pt x="2734734" y="984956"/>
                  <a:pt x="2743381" y="987285"/>
                  <a:pt x="2751667" y="990600"/>
                </a:cubicBezTo>
                <a:cubicBezTo>
                  <a:pt x="2765778" y="996245"/>
                  <a:pt x="2780406" y="1000737"/>
                  <a:pt x="2794000" y="1007534"/>
                </a:cubicBezTo>
                <a:cubicBezTo>
                  <a:pt x="2803101" y="1012085"/>
                  <a:pt x="2809837" y="1020990"/>
                  <a:pt x="2819400" y="1024467"/>
                </a:cubicBezTo>
                <a:cubicBezTo>
                  <a:pt x="2841271" y="1032420"/>
                  <a:pt x="2865055" y="1034040"/>
                  <a:pt x="2887133" y="1041400"/>
                </a:cubicBezTo>
                <a:lnTo>
                  <a:pt x="2912533" y="1049867"/>
                </a:lnTo>
                <a:cubicBezTo>
                  <a:pt x="3000022" y="1047045"/>
                  <a:pt x="3087617" y="1046540"/>
                  <a:pt x="3175000" y="1041400"/>
                </a:cubicBezTo>
                <a:cubicBezTo>
                  <a:pt x="3183909" y="1040876"/>
                  <a:pt x="3191688" y="1034870"/>
                  <a:pt x="3200400" y="1032934"/>
                </a:cubicBezTo>
                <a:cubicBezTo>
                  <a:pt x="3242544" y="1023569"/>
                  <a:pt x="3285517" y="1018005"/>
                  <a:pt x="3327400" y="1007534"/>
                </a:cubicBezTo>
                <a:cubicBezTo>
                  <a:pt x="3349978" y="1001889"/>
                  <a:pt x="3374317" y="1001008"/>
                  <a:pt x="3395133" y="990600"/>
                </a:cubicBezTo>
                <a:cubicBezTo>
                  <a:pt x="3471511" y="952412"/>
                  <a:pt x="3376752" y="996729"/>
                  <a:pt x="3496733" y="956734"/>
                </a:cubicBezTo>
                <a:lnTo>
                  <a:pt x="3572933" y="931334"/>
                </a:lnTo>
                <a:lnTo>
                  <a:pt x="3598333" y="922867"/>
                </a:lnTo>
                <a:cubicBezTo>
                  <a:pt x="3606800" y="920045"/>
                  <a:pt x="3615075" y="916564"/>
                  <a:pt x="3623733" y="914400"/>
                </a:cubicBezTo>
                <a:lnTo>
                  <a:pt x="3691467" y="897467"/>
                </a:lnTo>
                <a:cubicBezTo>
                  <a:pt x="3810262" y="867768"/>
                  <a:pt x="3713642" y="889377"/>
                  <a:pt x="3987800" y="880534"/>
                </a:cubicBezTo>
                <a:cubicBezTo>
                  <a:pt x="3996267" y="874889"/>
                  <a:pt x="4005383" y="870114"/>
                  <a:pt x="4013200" y="863600"/>
                </a:cubicBezTo>
                <a:cubicBezTo>
                  <a:pt x="4027275" y="851870"/>
                  <a:pt x="4047697" y="830430"/>
                  <a:pt x="4055533" y="812800"/>
                </a:cubicBezTo>
                <a:cubicBezTo>
                  <a:pt x="4062782" y="796489"/>
                  <a:pt x="4066823" y="778933"/>
                  <a:pt x="4072467" y="762000"/>
                </a:cubicBezTo>
                <a:lnTo>
                  <a:pt x="4080933" y="736600"/>
                </a:lnTo>
                <a:lnTo>
                  <a:pt x="4089400" y="711200"/>
                </a:lnTo>
                <a:cubicBezTo>
                  <a:pt x="4086578" y="674511"/>
                  <a:pt x="4090298" y="636720"/>
                  <a:pt x="4080933" y="601134"/>
                </a:cubicBezTo>
                <a:cubicBezTo>
                  <a:pt x="4075754" y="581453"/>
                  <a:pt x="4058356" y="567267"/>
                  <a:pt x="4047067" y="550334"/>
                </a:cubicBezTo>
                <a:cubicBezTo>
                  <a:pt x="3992022" y="467766"/>
                  <a:pt x="4078234" y="596070"/>
                  <a:pt x="4004733" y="491067"/>
                </a:cubicBezTo>
                <a:cubicBezTo>
                  <a:pt x="3993062" y="474395"/>
                  <a:pt x="3979969" y="458470"/>
                  <a:pt x="3970867" y="440267"/>
                </a:cubicBezTo>
                <a:cubicBezTo>
                  <a:pt x="3965222" y="428978"/>
                  <a:pt x="3961269" y="416671"/>
                  <a:pt x="3953933" y="406400"/>
                </a:cubicBezTo>
                <a:cubicBezTo>
                  <a:pt x="3946973" y="396657"/>
                  <a:pt x="3935493" y="390743"/>
                  <a:pt x="3928533" y="381000"/>
                </a:cubicBezTo>
                <a:cubicBezTo>
                  <a:pt x="3921197" y="370730"/>
                  <a:pt x="3917862" y="358092"/>
                  <a:pt x="3911600" y="347134"/>
                </a:cubicBezTo>
                <a:cubicBezTo>
                  <a:pt x="3906552" y="338299"/>
                  <a:pt x="3899218" y="330835"/>
                  <a:pt x="3894667" y="321734"/>
                </a:cubicBezTo>
                <a:cubicBezTo>
                  <a:pt x="3878190" y="288780"/>
                  <a:pt x="3894011" y="300448"/>
                  <a:pt x="3877733" y="262467"/>
                </a:cubicBezTo>
                <a:cubicBezTo>
                  <a:pt x="3873725" y="253114"/>
                  <a:pt x="3866444" y="245534"/>
                  <a:pt x="3860800" y="237067"/>
                </a:cubicBezTo>
                <a:cubicBezTo>
                  <a:pt x="3858423" y="222806"/>
                  <a:pt x="3843867" y="137903"/>
                  <a:pt x="3843867" y="127000"/>
                </a:cubicBezTo>
                <a:cubicBezTo>
                  <a:pt x="3843867" y="95828"/>
                  <a:pt x="3849511" y="64911"/>
                  <a:pt x="3852333" y="33867"/>
                </a:cubicBezTo>
                <a:cubicBezTo>
                  <a:pt x="3869266" y="36689"/>
                  <a:pt x="3886690" y="37401"/>
                  <a:pt x="3903133" y="42334"/>
                </a:cubicBezTo>
                <a:cubicBezTo>
                  <a:pt x="3936139" y="52236"/>
                  <a:pt x="3941977" y="66611"/>
                  <a:pt x="3970867" y="84667"/>
                </a:cubicBezTo>
                <a:cubicBezTo>
                  <a:pt x="3981570" y="91356"/>
                  <a:pt x="3993775" y="95338"/>
                  <a:pt x="4004733" y="101600"/>
                </a:cubicBezTo>
                <a:cubicBezTo>
                  <a:pt x="4050689" y="127861"/>
                  <a:pt x="4008964" y="111478"/>
                  <a:pt x="4055533" y="127000"/>
                </a:cubicBezTo>
                <a:cubicBezTo>
                  <a:pt x="4066822" y="135467"/>
                  <a:pt x="4078911" y="142960"/>
                  <a:pt x="4089400" y="152400"/>
                </a:cubicBezTo>
                <a:cubicBezTo>
                  <a:pt x="4156590" y="212871"/>
                  <a:pt x="4113725" y="194375"/>
                  <a:pt x="4165600" y="211667"/>
                </a:cubicBezTo>
                <a:cubicBezTo>
                  <a:pt x="4182533" y="228600"/>
                  <a:pt x="4203117" y="242541"/>
                  <a:pt x="4216400" y="262467"/>
                </a:cubicBezTo>
                <a:cubicBezTo>
                  <a:pt x="4222044" y="270934"/>
                  <a:pt x="4226138" y="280672"/>
                  <a:pt x="4233333" y="287867"/>
                </a:cubicBezTo>
                <a:cubicBezTo>
                  <a:pt x="4243311" y="297845"/>
                  <a:pt x="4255911" y="304800"/>
                  <a:pt x="4267200" y="313267"/>
                </a:cubicBezTo>
                <a:cubicBezTo>
                  <a:pt x="4278489" y="330200"/>
                  <a:pt x="4288856" y="347786"/>
                  <a:pt x="4301067" y="364067"/>
                </a:cubicBezTo>
                <a:cubicBezTo>
                  <a:pt x="4309534" y="375356"/>
                  <a:pt x="4318375" y="386374"/>
                  <a:pt x="4326467" y="397934"/>
                </a:cubicBezTo>
                <a:cubicBezTo>
                  <a:pt x="4369682" y="459670"/>
                  <a:pt x="4341548" y="436211"/>
                  <a:pt x="4385733" y="465667"/>
                </a:cubicBezTo>
                <a:cubicBezTo>
                  <a:pt x="4398976" y="492152"/>
                  <a:pt x="4402324" y="507772"/>
                  <a:pt x="4428067" y="524934"/>
                </a:cubicBezTo>
                <a:cubicBezTo>
                  <a:pt x="4435493" y="529884"/>
                  <a:pt x="4445000" y="530578"/>
                  <a:pt x="4453467" y="533400"/>
                </a:cubicBezTo>
                <a:cubicBezTo>
                  <a:pt x="4493719" y="560236"/>
                  <a:pt x="4469212" y="547115"/>
                  <a:pt x="4529667" y="567267"/>
                </a:cubicBezTo>
                <a:lnTo>
                  <a:pt x="4555067" y="575734"/>
                </a:lnTo>
                <a:cubicBezTo>
                  <a:pt x="4583289" y="572912"/>
                  <a:pt x="4612217" y="574146"/>
                  <a:pt x="4639733" y="567267"/>
                </a:cubicBezTo>
                <a:cubicBezTo>
                  <a:pt x="4647477" y="565331"/>
                  <a:pt x="4653097" y="557474"/>
                  <a:pt x="4656667" y="550334"/>
                </a:cubicBezTo>
                <a:cubicBezTo>
                  <a:pt x="4666972" y="529724"/>
                  <a:pt x="4675991" y="489971"/>
                  <a:pt x="4682067" y="465667"/>
                </a:cubicBezTo>
                <a:cubicBezTo>
                  <a:pt x="4679245" y="417689"/>
                  <a:pt x="4677286" y="369653"/>
                  <a:pt x="4673600" y="321734"/>
                </a:cubicBezTo>
                <a:cubicBezTo>
                  <a:pt x="4668691" y="257920"/>
                  <a:pt x="4654280" y="218087"/>
                  <a:pt x="4673600" y="152400"/>
                </a:cubicBezTo>
                <a:cubicBezTo>
                  <a:pt x="4682359" y="122620"/>
                  <a:pt x="4705910" y="98146"/>
                  <a:pt x="4732867" y="84667"/>
                </a:cubicBezTo>
                <a:cubicBezTo>
                  <a:pt x="4740849" y="80676"/>
                  <a:pt x="4750285" y="80191"/>
                  <a:pt x="4758267" y="76200"/>
                </a:cubicBezTo>
                <a:cubicBezTo>
                  <a:pt x="4767368" y="71649"/>
                  <a:pt x="4774368" y="63400"/>
                  <a:pt x="4783667" y="59267"/>
                </a:cubicBezTo>
                <a:cubicBezTo>
                  <a:pt x="4799978" y="52018"/>
                  <a:pt x="4817534" y="47978"/>
                  <a:pt x="4834467" y="42334"/>
                </a:cubicBezTo>
                <a:lnTo>
                  <a:pt x="4859867" y="33867"/>
                </a:lnTo>
                <a:cubicBezTo>
                  <a:pt x="4873978" y="36689"/>
                  <a:pt x="4890226" y="34352"/>
                  <a:pt x="4902200" y="42334"/>
                </a:cubicBezTo>
                <a:cubicBezTo>
                  <a:pt x="5033356" y="129771"/>
                  <a:pt x="4914014" y="85782"/>
                  <a:pt x="4986867" y="110067"/>
                </a:cubicBezTo>
                <a:cubicBezTo>
                  <a:pt x="4992511" y="118534"/>
                  <a:pt x="4996605" y="128272"/>
                  <a:pt x="5003800" y="135467"/>
                </a:cubicBezTo>
                <a:cubicBezTo>
                  <a:pt x="5010995" y="142662"/>
                  <a:pt x="5021254" y="146043"/>
                  <a:pt x="5029200" y="152400"/>
                </a:cubicBezTo>
                <a:cubicBezTo>
                  <a:pt x="5089521" y="200657"/>
                  <a:pt x="4993355" y="134149"/>
                  <a:pt x="5071533" y="186267"/>
                </a:cubicBezTo>
                <a:cubicBezTo>
                  <a:pt x="5084248" y="203220"/>
                  <a:pt x="5121828" y="256654"/>
                  <a:pt x="5139267" y="262467"/>
                </a:cubicBezTo>
                <a:lnTo>
                  <a:pt x="5164667" y="270934"/>
                </a:lnTo>
                <a:lnTo>
                  <a:pt x="5240867" y="262467"/>
                </a:lnTo>
                <a:lnTo>
                  <a:pt x="5308600" y="254000"/>
                </a:lnTo>
                <a:cubicBezTo>
                  <a:pt x="5444603" y="239684"/>
                  <a:pt x="5356791" y="253025"/>
                  <a:pt x="5452533" y="237067"/>
                </a:cubicBezTo>
                <a:cubicBezTo>
                  <a:pt x="5435600" y="231423"/>
                  <a:pt x="5414354" y="232756"/>
                  <a:pt x="5401733" y="220134"/>
                </a:cubicBezTo>
                <a:cubicBezTo>
                  <a:pt x="5378490" y="196889"/>
                  <a:pt x="5392373" y="205724"/>
                  <a:pt x="5359400" y="194734"/>
                </a:cubicBezTo>
                <a:cubicBezTo>
                  <a:pt x="5356578" y="186267"/>
                  <a:pt x="5357244" y="175645"/>
                  <a:pt x="5350933" y="169334"/>
                </a:cubicBezTo>
                <a:cubicBezTo>
                  <a:pt x="5344622" y="163023"/>
                  <a:pt x="5333515" y="164858"/>
                  <a:pt x="5325533" y="160867"/>
                </a:cubicBezTo>
                <a:cubicBezTo>
                  <a:pt x="5316432" y="156316"/>
                  <a:pt x="5309234" y="148485"/>
                  <a:pt x="5300133" y="143934"/>
                </a:cubicBezTo>
                <a:cubicBezTo>
                  <a:pt x="5292151" y="139943"/>
                  <a:pt x="5274733" y="135467"/>
                  <a:pt x="5274733" y="1354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179126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https://tv.nrk.no/serie/113/sesong/1/episode/6/avspiller</a:t>
            </a:r>
            <a:endParaRPr lang="en-GB" dirty="0"/>
          </a:p>
          <a:p>
            <a:endParaRPr lang="nb-NO" dirty="0" smtClean="0"/>
          </a:p>
          <a:p>
            <a:r>
              <a:rPr lang="nb-NO" dirty="0" smtClean="0"/>
              <a:t>18:40-21:40</a:t>
            </a:r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NRK serien 113, ep 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47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266700" y="2689202"/>
            <a:ext cx="8021145" cy="3046988"/>
          </a:xfrm>
        </p:spPr>
        <p:txBody>
          <a:bodyPr/>
          <a:lstStyle/>
          <a:p>
            <a:r>
              <a:rPr lang="nb-NO" dirty="0" smtClean="0"/>
              <a:t>«Det står skrevet at vi skal holde oss i bakgrunnen»</a:t>
            </a:r>
          </a:p>
          <a:p>
            <a:endParaRPr lang="nb-NO" dirty="0" smtClean="0"/>
          </a:p>
          <a:p>
            <a:r>
              <a:rPr lang="nb-NO" dirty="0" smtClean="0"/>
              <a:t>«Vi har behov for dere uansett»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«Når du er under tvunget psykisk helsevern, så må vi ha politiet med oss»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1200329"/>
          </a:xfrm>
        </p:spPr>
        <p:txBody>
          <a:bodyPr/>
          <a:lstStyle/>
          <a:p>
            <a:r>
              <a:rPr lang="nb-NO" dirty="0" smtClean="0"/>
              <a:t>Hvem organiserer et slikt oppdrag?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0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4081117"/>
          </a:xfrm>
        </p:spPr>
        <p:txBody>
          <a:bodyPr/>
          <a:lstStyle/>
          <a:p>
            <a:r>
              <a:rPr lang="nb-NO" dirty="0" smtClean="0"/>
              <a:t>Bofellesskapet</a:t>
            </a:r>
            <a:r>
              <a:rPr lang="nb-NO" smtClean="0"/>
              <a:t>/ sykehjemmet </a:t>
            </a:r>
            <a:r>
              <a:rPr lang="nb-NO" dirty="0" smtClean="0"/>
              <a:t>bør håndtere det selv, hvorfor skal de alltid sende pasienten inn, ved den minste utagering.</a:t>
            </a:r>
          </a:p>
          <a:p>
            <a:r>
              <a:rPr lang="nb-NO" dirty="0" smtClean="0"/>
              <a:t>Hva er det psykiatrien holder på med? Han må jo låses inne og få behandling. Det er 4.-5. gangen vi kjører pasienten inn de siste ukene.</a:t>
            </a:r>
          </a:p>
          <a:p>
            <a:r>
              <a:rPr lang="nb-NO" dirty="0" smtClean="0"/>
              <a:t>Psykiatrien må håndtere sine egne pasienter. De kjørte jo disse pasientene selv før.</a:t>
            </a:r>
          </a:p>
          <a:p>
            <a:r>
              <a:rPr lang="nb-NO" dirty="0" smtClean="0"/>
              <a:t>Dette er ikke en politioppgave, det er Helse sitt ansvar.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Oppdrag: Psykiatri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43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4154984"/>
          </a:xfrm>
        </p:spPr>
        <p:txBody>
          <a:bodyPr/>
          <a:lstStyle/>
          <a:p>
            <a:r>
              <a:rPr lang="nb-NO" dirty="0" smtClean="0"/>
              <a:t>Det er ikke helse sitt ansvar, dette er jo ordensforstyrelse og rus, det er politiet sitt ansvar.</a:t>
            </a:r>
          </a:p>
          <a:p>
            <a:r>
              <a:rPr lang="nb-NO" dirty="0" smtClean="0"/>
              <a:t>Vi bruker så mye tid på psykiatri at det går ut over beredskapen til de som virkelig trenger det</a:t>
            </a:r>
          </a:p>
          <a:p>
            <a:r>
              <a:rPr lang="nb-NO" dirty="0" smtClean="0"/>
              <a:t>Lårbeinsbrudd på B11, brystsmerter på B12 og psykiatri på B13</a:t>
            </a:r>
          </a:p>
          <a:p>
            <a:r>
              <a:rPr lang="nb-NO" dirty="0" smtClean="0"/>
              <a:t>Pasienten kan jo gå selv, hvorfor trenger han ambulanse?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Oppdrag: Psykiatri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204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3564053"/>
          </a:xfrm>
        </p:spPr>
        <p:txBody>
          <a:bodyPr/>
          <a:lstStyle/>
          <a:p>
            <a:r>
              <a:rPr lang="nb-NO" dirty="0" smtClean="0"/>
              <a:t>Utrygg, redd for å bli skadet (psykiatrihansker)</a:t>
            </a:r>
          </a:p>
          <a:p>
            <a:pPr lvl="1"/>
            <a:r>
              <a:rPr lang="nb-NO" dirty="0" smtClean="0"/>
              <a:t>Voldspotensial</a:t>
            </a:r>
          </a:p>
          <a:p>
            <a:pPr lvl="1"/>
            <a:r>
              <a:rPr lang="nb-NO" dirty="0" smtClean="0"/>
              <a:t>Uforutsigbar atferd</a:t>
            </a:r>
          </a:p>
          <a:p>
            <a:r>
              <a:rPr lang="nb-NO" dirty="0" smtClean="0"/>
              <a:t>Holdninger</a:t>
            </a:r>
          </a:p>
          <a:p>
            <a:pPr lvl="1"/>
            <a:r>
              <a:rPr lang="nb-NO" dirty="0" smtClean="0"/>
              <a:t>Rus og psykiatri ( selvforskyldt?)</a:t>
            </a:r>
          </a:p>
          <a:p>
            <a:pPr lvl="1"/>
            <a:r>
              <a:rPr lang="nb-NO" dirty="0" smtClean="0"/>
              <a:t>Psykiatri og selvskadinger (selvforskyldt?)</a:t>
            </a:r>
          </a:p>
          <a:p>
            <a:pPr lvl="1"/>
            <a:r>
              <a:rPr lang="nb-NO" dirty="0" smtClean="0"/>
              <a:t>Det er bare å skjerpe seg! Et spørsmål om moral</a:t>
            </a:r>
          </a:p>
          <a:p>
            <a:pPr lvl="1"/>
            <a:r>
              <a:rPr lang="nb-NO" dirty="0" smtClean="0"/>
              <a:t>Vi normale og de gale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Oppdrag: Psykiatri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066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4376583"/>
          </a:xfrm>
        </p:spPr>
        <p:txBody>
          <a:bodyPr/>
          <a:lstStyle/>
          <a:p>
            <a:r>
              <a:rPr lang="nb-NO" dirty="0" smtClean="0"/>
              <a:t>Usikkerhet</a:t>
            </a:r>
          </a:p>
          <a:p>
            <a:pPr lvl="1"/>
            <a:r>
              <a:rPr lang="nb-NO" dirty="0" smtClean="0"/>
              <a:t>Hva sier loven om dette?</a:t>
            </a:r>
          </a:p>
          <a:p>
            <a:pPr lvl="1"/>
            <a:r>
              <a:rPr lang="nb-NO" dirty="0" smtClean="0"/>
              <a:t>Hvordan </a:t>
            </a:r>
            <a:r>
              <a:rPr lang="nb-NO" dirty="0" err="1" smtClean="0"/>
              <a:t>de-eskalere</a:t>
            </a:r>
            <a:r>
              <a:rPr lang="nb-NO" dirty="0" smtClean="0"/>
              <a:t> en aggressiv situasjon?</a:t>
            </a:r>
          </a:p>
          <a:p>
            <a:pPr lvl="1"/>
            <a:r>
              <a:rPr lang="nb-NO" dirty="0" smtClean="0"/>
              <a:t>Hvordan kommunisere med den suicidale, psykotiske, maniske?</a:t>
            </a:r>
          </a:p>
          <a:p>
            <a:pPr lvl="1"/>
            <a:r>
              <a:rPr lang="nb-NO" dirty="0" smtClean="0"/>
              <a:t>Hva er psykiske lidelser?</a:t>
            </a:r>
          </a:p>
          <a:p>
            <a:pPr lvl="1"/>
            <a:r>
              <a:rPr lang="nb-NO" dirty="0" smtClean="0"/>
              <a:t>Hvordan type hjelp er det å få?</a:t>
            </a:r>
          </a:p>
          <a:p>
            <a:pPr lvl="1"/>
            <a:r>
              <a:rPr lang="nb-NO" dirty="0" smtClean="0"/>
              <a:t>Hva vil skje med deg som pasient nå?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Oppdrag: Psykiatri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7778925"/>
      </p:ext>
    </p:extLst>
  </p:cSld>
  <p:clrMapOvr>
    <a:masterClrMapping/>
  </p:clrMapOvr>
</p:sld>
</file>

<file path=ppt/theme/theme1.xml><?xml version="1.0" encoding="utf-8"?>
<a:theme xmlns:a="http://schemas.openxmlformats.org/drawingml/2006/main" name="Helse Vest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CF08350198454D94B20A8E10171C49" ma:contentTypeVersion="24" ma:contentTypeDescription="Opprett et nytt dokument." ma:contentTypeScope="" ma:versionID="cb40c20d5d9b6c64f56e344a7d7e74e8">
  <xsd:schema xmlns:xsd="http://www.w3.org/2001/XMLSchema" xmlns:xs="http://www.w3.org/2001/XMLSchema" xmlns:p="http://schemas.microsoft.com/office/2006/metadata/properties" xmlns:ns1="http://schemas.microsoft.com/sharepoint/v3" xmlns:ns2="ed9703dc-ef0b-4fcf-b741-7cc41878bd61" targetNamespace="http://schemas.microsoft.com/office/2006/metadata/properties" ma:root="true" ma:fieldsID="94b0d763d24caa33fc7928bc62b4abac" ns1:_="" ns2:_="">
    <xsd:import namespace="http://schemas.microsoft.com/sharepoint/v3"/>
    <xsd:import namespace="ed9703dc-ef0b-4fcf-b741-7cc41878bd6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03dc-ef0b-4fcf-b741-7cc41878bd6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24a585c-7ab9-4d2e-a6c2-97a6a586d433}" ma:internalName="TaxCatchAll" ma:showField="CatchAllData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24a585c-7ab9-4d2e-a6c2-97a6a586d433}" ma:internalName="TaxCatchAllLabel" ma:readOnly="true" ma:showField="CatchAllDataLabel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xKeywordTaxHTField xmlns="ed9703dc-ef0b-4fcf-b741-7cc41878bd61">
      <Terms xmlns="http://schemas.microsoft.com/office/infopath/2007/PartnerControls"/>
    </TaxKeywordTaxHTField>
    <FNSPRollUpIngress xmlns="ed9703dc-ef0b-4fcf-b741-7cc41878bd61" xsi:nil="true"/>
    <TaxCatchAll xmlns="ed9703dc-ef0b-4fcf-b741-7cc41878bd61"/>
  </documentManagement>
</p:properties>
</file>

<file path=customXml/itemProps1.xml><?xml version="1.0" encoding="utf-8"?>
<ds:datastoreItem xmlns:ds="http://schemas.openxmlformats.org/officeDocument/2006/customXml" ds:itemID="{D8BFCD0B-9299-4170-911C-F60BA50F85B5}"/>
</file>

<file path=customXml/itemProps2.xml><?xml version="1.0" encoding="utf-8"?>
<ds:datastoreItem xmlns:ds="http://schemas.openxmlformats.org/officeDocument/2006/customXml" ds:itemID="{BBA4C654-1274-4C65-A522-4C54493400B2}"/>
</file>

<file path=customXml/itemProps3.xml><?xml version="1.0" encoding="utf-8"?>
<ds:datastoreItem xmlns:ds="http://schemas.openxmlformats.org/officeDocument/2006/customXml" ds:itemID="{B24C15D4-0E37-42AE-8551-24A9B1574218}"/>
</file>

<file path=docProps/app.xml><?xml version="1.0" encoding="utf-8"?>
<Properties xmlns="http://schemas.openxmlformats.org/officeDocument/2006/extended-properties" xmlns:vt="http://schemas.openxmlformats.org/officeDocument/2006/docPropsVTypes">
  <Template>PP presentasjon Helse Stavanger norsk</Template>
  <TotalTime>440</TotalTime>
  <Words>701</Words>
  <Application>Microsoft Office PowerPoint</Application>
  <PresentationFormat>Skjermfremvisning (4:3)</PresentationFormat>
  <Paragraphs>92</Paragraphs>
  <Slides>18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Arial</vt:lpstr>
      <vt:lpstr>Calibri</vt:lpstr>
      <vt:lpstr>ScalaSans</vt:lpstr>
      <vt:lpstr>ScalaSans-Bold</vt:lpstr>
      <vt:lpstr>Times</vt:lpstr>
      <vt:lpstr>Helse Vest - Presentasjon uten sidetal</vt:lpstr>
      <vt:lpstr>Acrobat Document</vt:lpstr>
      <vt:lpstr>Transport av psykisk syke</vt:lpstr>
      <vt:lpstr>PowerPoint-presentasjon</vt:lpstr>
      <vt:lpstr>Veien til målet</vt:lpstr>
      <vt:lpstr>NRK serien 113, ep 6</vt:lpstr>
      <vt:lpstr>Hvem organiserer et slikt oppdrag?</vt:lpstr>
      <vt:lpstr>Oppdrag: Psykiatri</vt:lpstr>
      <vt:lpstr>Oppdrag: Psykiatri</vt:lpstr>
      <vt:lpstr>Oppdrag: Psykiatri</vt:lpstr>
      <vt:lpstr>Oppdrag: Psykiatri</vt:lpstr>
      <vt:lpstr>Oppdrag: psykiatri-forbedring</vt:lpstr>
      <vt:lpstr>PowerPoint-presentasjon</vt:lpstr>
      <vt:lpstr>Politi</vt:lpstr>
      <vt:lpstr>Kun nødvendig bistand </vt:lpstr>
      <vt:lpstr>Politiets bistandsplikt ved tvungent psykisk helsevern</vt:lpstr>
      <vt:lpstr>Bistand av politi - sikkerhet</vt:lpstr>
      <vt:lpstr>Bistandsanmodningen</vt:lpstr>
      <vt:lpstr>Samhandlingskonferanse</vt:lpstr>
      <vt:lpstr>Dag 1 - planlegging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Bremseth, Frode</dc:creator>
  <cp:keywords/>
  <cp:lastModifiedBy>Johansen, Mads</cp:lastModifiedBy>
  <cp:revision>15</cp:revision>
  <cp:lastPrinted>2011-12-05T14:32:55Z</cp:lastPrinted>
  <dcterms:created xsi:type="dcterms:W3CDTF">2019-02-11T11:33:45Z</dcterms:created>
  <dcterms:modified xsi:type="dcterms:W3CDTF">2019-03-26T09:05:58Z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0x010100B8CF08350198454D94B20A8E10171C49</vt:lpwstr>
  </property>
  <property fmtid="{D5CDD505-2E9C-101B-9397-08002B2CF9AE}" pid="3" name="TaxKeyword">
    <vt:lpwstr/>
  </property>
</Properties>
</file>