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5"/>
  </p:notesMasterIdLst>
  <p:sldIdLst>
    <p:sldId id="329" r:id="rId5"/>
    <p:sldId id="330" r:id="rId6"/>
    <p:sldId id="331" r:id="rId7"/>
    <p:sldId id="332" r:id="rId8"/>
    <p:sldId id="333" r:id="rId9"/>
    <p:sldId id="376" r:id="rId10"/>
    <p:sldId id="377" r:id="rId11"/>
    <p:sldId id="336" r:id="rId12"/>
    <p:sldId id="337" r:id="rId13"/>
    <p:sldId id="338" r:id="rId14"/>
    <p:sldId id="339" r:id="rId15"/>
    <p:sldId id="340" r:id="rId16"/>
    <p:sldId id="341" r:id="rId17"/>
    <p:sldId id="370" r:id="rId18"/>
    <p:sldId id="37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72" r:id="rId30"/>
    <p:sldId id="373" r:id="rId31"/>
    <p:sldId id="374" r:id="rId32"/>
    <p:sldId id="355" r:id="rId33"/>
    <p:sldId id="375" r:id="rId34"/>
    <p:sldId id="357" r:id="rId35"/>
    <p:sldId id="358" r:id="rId36"/>
    <p:sldId id="359" r:id="rId37"/>
    <p:sldId id="360" r:id="rId38"/>
    <p:sldId id="361" r:id="rId39"/>
    <p:sldId id="362" r:id="rId40"/>
    <p:sldId id="364" r:id="rId41"/>
    <p:sldId id="328" r:id="rId42"/>
    <p:sldId id="291" r:id="rId43"/>
    <p:sldId id="365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CD1"/>
    <a:srgbClr val="6FA287"/>
    <a:srgbClr val="BFCED6"/>
    <a:srgbClr val="FF671F"/>
    <a:srgbClr val="FFC845"/>
    <a:srgbClr val="6CACE4"/>
    <a:srgbClr val="ADDFB3"/>
    <a:srgbClr val="333333"/>
    <a:srgbClr val="212121"/>
    <a:srgbClr val="557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6197"/>
  </p:normalViewPr>
  <p:slideViewPr>
    <p:cSldViewPr snapToGrid="0">
      <p:cViewPr varScale="1">
        <p:scale>
          <a:sx n="160" d="100"/>
          <a:sy n="160" d="100"/>
        </p:scale>
        <p:origin x="24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13225093449194"/>
          <c:y val="0.23213121178722806"/>
          <c:w val="0.54351033203402488"/>
          <c:h val="0.59887754666818316"/>
        </c:manualLayout>
      </c:layout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08-4E8E-9464-30031CF0A81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08-4E8E-9464-30031CF0A81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408-4E8E-9464-30031CF0A81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408-4E8E-9464-30031CF0A81E}"/>
              </c:ext>
            </c:extLst>
          </c:dPt>
          <c:cat>
            <c:strRef>
              <c:f>'Ark1'!$A$2:$A$5</c:f>
              <c:strCache>
                <c:ptCount val="4"/>
                <c:pt idx="0">
                  <c:v>1. kvt.</c:v>
                </c:pt>
                <c:pt idx="1">
                  <c:v>2. kvt.</c:v>
                </c:pt>
                <c:pt idx="2">
                  <c:v>3. kvt.</c:v>
                </c:pt>
                <c:pt idx="3">
                  <c:v>4. kv.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08-4E8E-9464-30031CF0A8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60893-A16A-41EC-A345-21341206551B}" type="datetimeFigureOut">
              <a:rPr lang="nb-NO" smtClean="0"/>
              <a:t>03.02.2023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0F946-1FAF-45A5-AF44-93AAD9AA8D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703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986653"/>
            <a:ext cx="12192000" cy="58713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8901" y="2472029"/>
            <a:ext cx="7326312" cy="1169551"/>
          </a:xfrm>
        </p:spPr>
        <p:txBody>
          <a:bodyPr wrap="square" lIns="0" tIns="0" rIns="0" bIns="0" anchor="b">
            <a:noAutofit/>
          </a:bodyPr>
          <a:lstStyle>
            <a:lvl1pPr algn="ctr">
              <a:defRPr sz="38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8901" y="3981884"/>
            <a:ext cx="7326312" cy="615553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35EFE49-716E-4BC2-9EFC-F6C4F62E78E1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787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729766-028C-47E0-B4C0-A2A5CFB0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AFA5423-2D6F-4DEB-BD8E-43406189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AE63A93-2561-4A89-A7E2-7BE8335815AC}" type="datetime1">
              <a:rPr lang="nb-NO" smtClean="0"/>
              <a:t>03.02.2023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B91FCA3-AAB1-4942-A403-EB010371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F52D164-B8A5-4C80-8608-6FCB80F2E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2886FD8-E3F1-4AF6-B1B3-56C5C0F27D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0099" y="2413000"/>
            <a:ext cx="5097462" cy="3649664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19D6546F-BDA3-480D-81D5-6D1B8A13EF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4438" y="2413000"/>
            <a:ext cx="5097462" cy="3649664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331544C7-6E4D-4FCE-B743-A772C08B1F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2413000"/>
            <a:ext cx="107722" cy="3649664"/>
          </a:xfrm>
        </p:spPr>
        <p:txBody>
          <a:bodyPr vert="vert">
            <a:spAutoFit/>
          </a:bodyPr>
          <a:lstStyle>
            <a:lvl1pPr marL="0" indent="0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318091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5" y="2387600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8B1DF3D-C6BE-4D4E-957F-C6DEF92025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1264" y="2387600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CD12513-0937-438B-92B2-80ABB131DF2B}" type="datetime1">
              <a:rPr lang="nb-NO" smtClean="0"/>
              <a:t>03.02.2023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5" y="3327400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A274A5EE-0306-47C8-95FA-9176D50FAB4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91264" y="3327400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8411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2F26BDD0-8444-406F-A543-4E312E51B5A4}" type="datetime1">
              <a:rPr lang="nb-NO" smtClean="0"/>
              <a:t>03.02.2023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5097462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7614" y="976312"/>
            <a:ext cx="5894385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55A6CEE8-9BD3-4F79-BFFB-FCCC2C7483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2805549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0D09085-7D4B-4E10-9C99-B8BD245DBFE6}" type="datetime1">
              <a:rPr lang="nb-NO" smtClean="0"/>
              <a:t>03.02.2023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4" y="864037"/>
            <a:ext cx="6931025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39" y="976312"/>
            <a:ext cx="406876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4" y="2413000"/>
            <a:ext cx="6931025" cy="36496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BE31FBC-3E87-4906-8AF2-8C42F3A72D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518240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50532F98-8284-484E-8BF4-A5270B91B9B5}" type="datetime1">
              <a:rPr lang="nb-NO" smtClean="0"/>
              <a:t>03.02.2023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9288" y="976312"/>
            <a:ext cx="77327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0B37DE26-D1C3-4958-AAD0-4B083C57A7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903177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5" y="2387600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910D29F-BF1C-499C-865B-AE569007ACDD}" type="datetime1">
              <a:rPr lang="nb-NO" smtClean="0"/>
              <a:t>03.02.2023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5097462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5" y="3327400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7614" y="976312"/>
            <a:ext cx="5894385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FF8DB92C-8780-4508-8B81-50F7017091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1704348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0B51F30-4B04-4CED-95D8-06D381065EE3}" type="datetime1">
              <a:rPr lang="nb-NO" smtClean="0"/>
              <a:t>03.02.2023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584775"/>
          </a:xfrm>
        </p:spPr>
        <p:txBody>
          <a:bodyPr lIns="0" tIns="0" rIns="0" bIns="0" anchor="t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13A60648-8934-4097-B0A8-3EAAC644EE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6925" y="1931822"/>
            <a:ext cx="10594975" cy="4130842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1728619-46BA-4E25-9B80-6EE5C107EB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1931821"/>
            <a:ext cx="107722" cy="4130842"/>
          </a:xfrm>
        </p:spPr>
        <p:txBody>
          <a:bodyPr vert="vert">
            <a:spAutoFit/>
          </a:bodyPr>
          <a:lstStyle>
            <a:lvl1pPr marL="0" indent="0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4284212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tittel og plassholder for ikon">
    <p:bg>
      <p:bgPr>
        <a:solidFill>
          <a:srgbClr val="BFCED6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91BB3812-6B92-41AA-B031-D8E21DD4438F}"/>
              </a:ext>
            </a:extLst>
          </p:cNvPr>
          <p:cNvSpPr/>
          <p:nvPr userDrawn="1"/>
        </p:nvSpPr>
        <p:spPr>
          <a:xfrm>
            <a:off x="0" y="0"/>
            <a:ext cx="4464050" cy="6858000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>
                <a:lumMod val="100000"/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996CB9A-6DD9-4653-8D14-4D1DE607FA66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A11D1591-3D05-48F9-81D2-4C1C533E0F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02468" y="1521190"/>
            <a:ext cx="4132078" cy="35096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Klikk bildeknappen for å sette inn ikon her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5" y="328159"/>
            <a:ext cx="2099257" cy="4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42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bilde og tittel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1819DB7C-4281-4A4C-92FC-574B03EC3C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64050" y="972122"/>
            <a:ext cx="7727950" cy="51096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CB06730-514D-447A-AC1B-D56E4CAC2848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59AE6E74-257D-40FA-ACE0-1C3E8F4E5B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6965015" y="3643868"/>
            <a:ext cx="107722" cy="5109651"/>
          </a:xfrm>
        </p:spPr>
        <p:txBody>
          <a:bodyPr vert="vert">
            <a:spAutoFit/>
          </a:bodyPr>
          <a:lstStyle>
            <a:lvl1pPr marL="0" indent="0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5" y="328159"/>
            <a:ext cx="2099257" cy="4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72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kun tit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91BB3812-6B92-41AA-B031-D8E21DD4438F}"/>
              </a:ext>
            </a:extLst>
          </p:cNvPr>
          <p:cNvSpPr/>
          <p:nvPr userDrawn="1"/>
        </p:nvSpPr>
        <p:spPr>
          <a:xfrm>
            <a:off x="0" y="-11723"/>
            <a:ext cx="4467600" cy="6876000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>
                <a:lumMod val="100000"/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0229358-32AD-4AE8-84CE-030CC25296FA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1263" y="2222499"/>
            <a:ext cx="5099050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5" y="328159"/>
            <a:ext cx="2099257" cy="4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8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986400"/>
            <a:ext cx="12192000" cy="5871600"/>
          </a:xfrm>
          <a:prstGeom prst="rect">
            <a:avLst/>
          </a:prstGeom>
          <a:solidFill>
            <a:srgbClr val="557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8901" y="2472029"/>
            <a:ext cx="7326312" cy="1169551"/>
          </a:xfrm>
        </p:spPr>
        <p:txBody>
          <a:bodyPr wrap="square" lIns="0" tIns="0" rIns="0" bIns="0" anchor="b">
            <a:noAutofit/>
          </a:bodyPr>
          <a:lstStyle>
            <a:lvl1pPr algn="ctr">
              <a:defRPr sz="38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8901" y="3981884"/>
            <a:ext cx="7326312" cy="615553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5C60970-FE6A-4F74-8A2F-7457C909ED37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4960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dekor blå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1CF77BC4-34AA-4675-BE55-234304E214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24" y="0"/>
            <a:ext cx="7732776" cy="6858000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9AD0F42-88F7-4426-8B24-A2C24B047AD9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5" y="328159"/>
            <a:ext cx="2099257" cy="4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90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dekor grå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BB590AD2-59FE-4C3E-BC34-FC6D87F3F5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24" y="0"/>
            <a:ext cx="7732776" cy="6858000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9583505E-4570-4F62-ADB7-70756F9DF1AC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5" y="328159"/>
            <a:ext cx="2099257" cy="4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24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dekor gul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86CF46EF-E081-41C3-825D-4BA7493F57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24" y="0"/>
            <a:ext cx="7732776" cy="6858000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538E33CC-B1F4-4813-A999-EED8B2EAC101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5" y="328159"/>
            <a:ext cx="2099257" cy="4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91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dekor oransj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41B1D584-DC2C-4F86-AE3C-330E146FF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24" y="0"/>
            <a:ext cx="7732776" cy="6858000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51FA0B6-9C87-4C98-ADA4-2C6291B734DD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5" y="328159"/>
            <a:ext cx="2099257" cy="4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37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tekst, bilde og farge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3008F4AD-A83C-48A6-BA1C-97DB5AB31047}"/>
              </a:ext>
            </a:extLst>
          </p:cNvPr>
          <p:cNvSpPr>
            <a:spLocks/>
          </p:cNvSpPr>
          <p:nvPr userDrawn="1"/>
        </p:nvSpPr>
        <p:spPr>
          <a:xfrm>
            <a:off x="4446244" y="-15389"/>
            <a:ext cx="7745756" cy="6873389"/>
          </a:xfrm>
          <a:prstGeom prst="rect">
            <a:avLst/>
          </a:prstGeom>
          <a:solidFill>
            <a:srgbClr val="ADDFB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F1EF2F0-C0B3-4DDF-B074-ED4EBB865B32}" type="datetime1">
              <a:rPr lang="nb-NO" smtClean="0"/>
              <a:t>03.02.2023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4823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6925" y="976311"/>
            <a:ext cx="69326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4823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FD0E5513-0F25-4043-A538-F261F2E814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247" y="976312"/>
            <a:ext cx="107722" cy="5086351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37117382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tekst, bilde og farget bakgrun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3008F4AD-A83C-48A6-BA1C-97DB5AB31047}"/>
              </a:ext>
            </a:extLst>
          </p:cNvPr>
          <p:cNvSpPr>
            <a:spLocks/>
          </p:cNvSpPr>
          <p:nvPr userDrawn="1"/>
        </p:nvSpPr>
        <p:spPr>
          <a:xfrm>
            <a:off x="4446244" y="0"/>
            <a:ext cx="7745756" cy="6873389"/>
          </a:xfrm>
          <a:prstGeom prst="rect">
            <a:avLst/>
          </a:prstGeom>
          <a:solidFill>
            <a:srgbClr val="FFC84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4F814F8-3CDD-44DD-99FC-CAF34234AF00}" type="datetime1">
              <a:rPr lang="nb-NO" smtClean="0"/>
              <a:t>03.02.2023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6925" y="976311"/>
            <a:ext cx="69326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6" name="Plassholder for tekst 2">
            <a:extLst>
              <a:ext uri="{FF2B5EF4-FFF2-40B4-BE49-F238E27FC236}">
                <a16:creationId xmlns:a16="http://schemas.microsoft.com/office/drawing/2014/main" id="{FD0E5513-0F25-4043-A538-F261F2E814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247" y="976312"/>
            <a:ext cx="107722" cy="5086351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sp>
        <p:nvSpPr>
          <p:cNvPr id="17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4823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4823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4878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tekst, bilde og farget bakgrunn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3008F4AD-A83C-48A6-BA1C-97DB5AB31047}"/>
              </a:ext>
            </a:extLst>
          </p:cNvPr>
          <p:cNvSpPr>
            <a:spLocks/>
          </p:cNvSpPr>
          <p:nvPr userDrawn="1"/>
        </p:nvSpPr>
        <p:spPr>
          <a:xfrm>
            <a:off x="4446244" y="0"/>
            <a:ext cx="7745756" cy="6873389"/>
          </a:xfrm>
          <a:prstGeom prst="rect">
            <a:avLst/>
          </a:prstGeom>
          <a:solidFill>
            <a:srgbClr val="FF671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1F81B52-8C46-4FD3-80AA-F8D04D565F97}" type="datetime1">
              <a:rPr lang="nb-NO" smtClean="0"/>
              <a:t>03.02.2023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6925" y="976311"/>
            <a:ext cx="69326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6" name="Plassholder for tekst 2">
            <a:extLst>
              <a:ext uri="{FF2B5EF4-FFF2-40B4-BE49-F238E27FC236}">
                <a16:creationId xmlns:a16="http://schemas.microsoft.com/office/drawing/2014/main" id="{FD0E5513-0F25-4043-A538-F261F2E814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247" y="976312"/>
            <a:ext cx="107722" cy="5086351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sp>
        <p:nvSpPr>
          <p:cNvPr id="17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4823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4823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6806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3238" y="3606932"/>
            <a:ext cx="3657600" cy="286941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dirty="0"/>
              <a:t>Klikk ikonet for å legge til et bilde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8123238" y="0"/>
            <a:ext cx="3657600" cy="3421796"/>
          </a:xfrm>
          <a:prstGeom prst="rect">
            <a:avLst/>
          </a:prstGeom>
          <a:solidFill>
            <a:srgbClr val="ADDFB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3763" y="976313"/>
            <a:ext cx="2905563" cy="2080894"/>
          </a:xfrm>
        </p:spPr>
        <p:txBody>
          <a:bodyPr wrap="square" lIns="0" tIns="0" rIns="0" bIns="0" anchor="b">
            <a:noAutofit/>
          </a:bodyPr>
          <a:lstStyle>
            <a:lvl1pPr algn="l">
              <a:defRPr sz="30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DA5D0A0-3330-4C0A-B64F-5D4900BE51BD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84BB0569-EDCB-4706-8CA5-8F3806870E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6587" y="976312"/>
            <a:ext cx="3701262" cy="550003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54300F52-CFB3-452D-903D-1580694589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400" y="976312"/>
            <a:ext cx="3670509" cy="305611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dirty="0"/>
              <a:t>Klikk ikonet for å legge til et bilde</a:t>
            </a:r>
          </a:p>
        </p:txBody>
      </p:sp>
      <p:sp>
        <p:nvSpPr>
          <p:cNvPr id="17" name="Plassholder for bilde 13">
            <a:extLst>
              <a:ext uri="{FF2B5EF4-FFF2-40B4-BE49-F238E27FC236}">
                <a16:creationId xmlns:a16="http://schemas.microsoft.com/office/drawing/2014/main" id="{B7BD9287-7C8F-4BDF-BF95-F9EDB343CB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6400" y="4215084"/>
            <a:ext cx="3665747" cy="2261263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7F012555-5605-4B3C-A7BE-0D84B36DD3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4035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5" y="328159"/>
            <a:ext cx="2099257" cy="4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65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 med teks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8123238" y="0"/>
            <a:ext cx="3657600" cy="34217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CC385112-3A4D-4279-8CF6-408D59E1AB50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6" name="Plassholder for tekst 2">
            <a:extLst>
              <a:ext uri="{FF2B5EF4-FFF2-40B4-BE49-F238E27FC236}">
                <a16:creationId xmlns:a16="http://schemas.microsoft.com/office/drawing/2014/main" id="{9D6CF72D-7AE9-41DC-9027-08F669A56B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4035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sp>
        <p:nvSpPr>
          <p:cNvPr id="15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3238" y="3606932"/>
            <a:ext cx="3657600" cy="286941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dirty="0"/>
              <a:t>Klikk ikonet for å legge til et bilde</a:t>
            </a:r>
          </a:p>
        </p:txBody>
      </p:sp>
      <p:sp>
        <p:nvSpPr>
          <p:cNvPr id="17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3763" y="976313"/>
            <a:ext cx="2905563" cy="2080894"/>
          </a:xfrm>
        </p:spPr>
        <p:txBody>
          <a:bodyPr wrap="square" lIns="0" tIns="0" rIns="0" bIns="0" anchor="b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8" name="Plassholder for bilde 9">
            <a:extLst>
              <a:ext uri="{FF2B5EF4-FFF2-40B4-BE49-F238E27FC236}">
                <a16:creationId xmlns:a16="http://schemas.microsoft.com/office/drawing/2014/main" id="{84BB0569-EDCB-4706-8CA5-8F3806870E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6587" y="976312"/>
            <a:ext cx="3701262" cy="550003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9" name="Plassholder for bilde 10">
            <a:extLst>
              <a:ext uri="{FF2B5EF4-FFF2-40B4-BE49-F238E27FC236}">
                <a16:creationId xmlns:a16="http://schemas.microsoft.com/office/drawing/2014/main" id="{54300F52-CFB3-452D-903D-1580694589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400" y="976312"/>
            <a:ext cx="3670509" cy="305611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dirty="0"/>
              <a:t>Klikk ikonet for å legge til et bilde</a:t>
            </a:r>
          </a:p>
        </p:txBody>
      </p:sp>
      <p:sp>
        <p:nvSpPr>
          <p:cNvPr id="21" name="Plassholder for bilde 13">
            <a:extLst>
              <a:ext uri="{FF2B5EF4-FFF2-40B4-BE49-F238E27FC236}">
                <a16:creationId xmlns:a16="http://schemas.microsoft.com/office/drawing/2014/main" id="{B7BD9287-7C8F-4BDF-BF95-F9EDB343CB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6400" y="4215084"/>
            <a:ext cx="3665747" cy="2261263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5" y="328159"/>
            <a:ext cx="2099257" cy="4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72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med teks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8129816" y="3828502"/>
            <a:ext cx="3657600" cy="302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BBE63069-959E-4D9D-BB1B-BE05AA3FDCEE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0341" y="4140200"/>
            <a:ext cx="2905563" cy="2386373"/>
          </a:xfrm>
        </p:spPr>
        <p:txBody>
          <a:bodyPr wrap="square" lIns="0" tIns="0" rIns="0" bIns="0" anchor="t">
            <a:noAutofit/>
          </a:bodyPr>
          <a:lstStyle>
            <a:lvl1pPr algn="l"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B6AF3DD8-E45D-4380-89B6-AF13DBE2E7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46588" y="3828502"/>
            <a:ext cx="3697374" cy="264784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4846D70E-D806-42B4-A444-56599B3EDD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46586" y="976312"/>
            <a:ext cx="7539013" cy="2683091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A159A91A-2F6D-4739-AE54-9831A38C86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381835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986653"/>
            <a:ext cx="12192000" cy="5886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8901" y="2472029"/>
            <a:ext cx="7326312" cy="1169551"/>
          </a:xfrm>
        </p:spPr>
        <p:txBody>
          <a:bodyPr wrap="square" lIns="0" tIns="0" rIns="0" bIns="0" anchor="b">
            <a:noAutofit/>
          </a:bodyPr>
          <a:lstStyle>
            <a:lvl1pPr algn="ctr">
              <a:defRPr sz="38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8901" y="3981884"/>
            <a:ext cx="7326312" cy="615553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BF4CE17-8F5C-4F1D-B0BF-C08FC4116DFF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39134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248517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C150E18-AA93-43E3-AC46-77D640A04D5A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B6AF3DD8-E45D-4380-89B6-AF13DBE2E7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400" y="3606933"/>
            <a:ext cx="3671290" cy="286941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15DF30A0-9F84-452A-A444-45F063653C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6587" y="976313"/>
            <a:ext cx="3701262" cy="550003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bilde 10">
            <a:extLst>
              <a:ext uri="{FF2B5EF4-FFF2-40B4-BE49-F238E27FC236}">
                <a16:creationId xmlns:a16="http://schemas.microsoft.com/office/drawing/2014/main" id="{526789EA-E13E-48A6-BBE3-130F44F5D2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15091" y="976313"/>
            <a:ext cx="3670509" cy="305611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8" name="Plassholder for bilde 13">
            <a:extLst>
              <a:ext uri="{FF2B5EF4-FFF2-40B4-BE49-F238E27FC236}">
                <a16:creationId xmlns:a16="http://schemas.microsoft.com/office/drawing/2014/main" id="{D541F21A-E060-4545-9758-1ADA5E8A9E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5091" y="4215085"/>
            <a:ext cx="3665747" cy="2261263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EDAC5FE1-F477-4417-B183-216CDB7FFF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6" name="Bild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5" y="328159"/>
            <a:ext cx="2099257" cy="4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44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D02CBD6-E0D6-437A-B3ED-7511445B7987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B6AF3DD8-E45D-4380-89B6-AF13DBE2E7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0727" y="976313"/>
            <a:ext cx="7530112" cy="266496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6" name="Plassholder for bilde 9">
            <a:extLst>
              <a:ext uri="{FF2B5EF4-FFF2-40B4-BE49-F238E27FC236}">
                <a16:creationId xmlns:a16="http://schemas.microsoft.com/office/drawing/2014/main" id="{60C59660-6576-47AC-AB0D-A04DB9B8FAB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50726" y="3828466"/>
            <a:ext cx="3697374" cy="264787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8A8E1D40-0565-408A-B029-F0A20B771F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13229" y="3828465"/>
            <a:ext cx="3667609" cy="264787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0" name="Plassholder for bilde 12">
            <a:extLst>
              <a:ext uri="{FF2B5EF4-FFF2-40B4-BE49-F238E27FC236}">
                <a16:creationId xmlns:a16="http://schemas.microsoft.com/office/drawing/2014/main" id="{BD103718-D9CD-43DD-812C-E66A699835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9D18FA0C-C228-4F44-82C8-F0AEBBED9B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5" y="328159"/>
            <a:ext cx="2099257" cy="4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729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39044BC9-C33A-4F00-AB6A-0402DE569525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ilde 9">
            <a:extLst>
              <a:ext uri="{FF2B5EF4-FFF2-40B4-BE49-F238E27FC236}">
                <a16:creationId xmlns:a16="http://schemas.microsoft.com/office/drawing/2014/main" id="{1FF6A982-1173-45CF-8196-51E2C53BD43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45369" y="976313"/>
            <a:ext cx="3701262" cy="5500032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DD90688F-0610-4E9F-91A1-4B902D1D102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09342" y="976313"/>
            <a:ext cx="3671496" cy="5500032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1" name="Plassholder for bilde 12">
            <a:extLst>
              <a:ext uri="{FF2B5EF4-FFF2-40B4-BE49-F238E27FC236}">
                <a16:creationId xmlns:a16="http://schemas.microsoft.com/office/drawing/2014/main" id="{DD9A2790-C9EC-4CCF-898E-A5B002E7EE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FCA85F74-51BB-4D73-8859-F8FDD47BFE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5" y="328159"/>
            <a:ext cx="2099257" cy="4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112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352F1F83-84DB-401C-8D12-940686D604DF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ilde 12">
            <a:extLst>
              <a:ext uri="{FF2B5EF4-FFF2-40B4-BE49-F238E27FC236}">
                <a16:creationId xmlns:a16="http://schemas.microsoft.com/office/drawing/2014/main" id="{EE68CC7D-AA5C-4399-BA6B-E5EBFF4DB4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560334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bilde 12">
            <a:extLst>
              <a:ext uri="{FF2B5EF4-FFF2-40B4-BE49-F238E27FC236}">
                <a16:creationId xmlns:a16="http://schemas.microsoft.com/office/drawing/2014/main" id="{38118730-7423-4715-8302-6A6FCBEE59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2262" y="976313"/>
            <a:ext cx="560334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43924911-BEA6-4E57-BF82-1AF6C36DBB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5" y="328159"/>
            <a:ext cx="2099257" cy="4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916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tt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A638D09-8691-4371-A556-A09705D5D536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ilde 12">
            <a:extLst>
              <a:ext uri="{FF2B5EF4-FFF2-40B4-BE49-F238E27FC236}">
                <a16:creationId xmlns:a16="http://schemas.microsoft.com/office/drawing/2014/main" id="{0D544DBE-4338-44E3-A81D-6B4E650A7A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11374438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C81084AF-41EE-488F-A708-C8CAD2EA5E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5" y="328159"/>
            <a:ext cx="2099257" cy="4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446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jul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96926" y="188468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B5E21243-0A53-4B5E-8D26-9A5A7EC3969A}" type="datetime1">
              <a:rPr lang="nb-NO" smtClean="0"/>
              <a:t>03.02.2023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584775"/>
          </a:xfrm>
        </p:spPr>
        <p:txBody>
          <a:bodyPr lIns="0" tIns="0" rIns="0" bIns="0" anchor="t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6" y="220218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A9A60586-33CD-4C12-BD20-BB7CB6F21A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96926" y="426589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2C109AC8-F42F-45B9-9DF9-AE98BCB84EE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96926" y="458339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9474D08C-07FB-4270-9741-F3F245E9DC5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700135" y="188468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9" name="Plassholder for innhold 2">
            <a:extLst>
              <a:ext uri="{FF2B5EF4-FFF2-40B4-BE49-F238E27FC236}">
                <a16:creationId xmlns:a16="http://schemas.microsoft.com/office/drawing/2014/main" id="{E69F2686-45C5-4D95-9EAF-D46D534ED3D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700135" y="220218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0" name="Plassholder for tekst 2">
            <a:extLst>
              <a:ext uri="{FF2B5EF4-FFF2-40B4-BE49-F238E27FC236}">
                <a16:creationId xmlns:a16="http://schemas.microsoft.com/office/drawing/2014/main" id="{3FF69A63-78FB-49C5-852E-1C7559E69BF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700135" y="426589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827A236F-F1E3-43A3-AEB2-F8044067EF4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700135" y="458339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0825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2CE88AE4-D6DC-47D7-95AB-19E519618CFA}" type="datetime1">
              <a:rPr lang="nb-NO" smtClean="0"/>
              <a:t>03.02.2023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60565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B01A1F4-F13F-4618-960E-81237E5EA3BF}" type="datetime1">
              <a:rPr lang="nb-NO" smtClean="0"/>
              <a:t>03.02.2023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1169551"/>
          </a:xfrm>
        </p:spPr>
        <p:txBody>
          <a:bodyPr lIns="0" tIns="0" rIns="0" bIns="0" anchor="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980D9618-CA67-4EEF-97EF-B19AAD4D2B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6925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6CACE4"/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1" name="Plassholder for tekst 20">
            <a:extLst>
              <a:ext uri="{FF2B5EF4-FFF2-40B4-BE49-F238E27FC236}">
                <a16:creationId xmlns:a16="http://schemas.microsoft.com/office/drawing/2014/main" id="{294781A3-E6F4-4901-810C-582E1E51DB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70263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FFC845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2" name="Plassholder for tekst 21">
            <a:extLst>
              <a:ext uri="{FF2B5EF4-FFF2-40B4-BE49-F238E27FC236}">
                <a16:creationId xmlns:a16="http://schemas.microsoft.com/office/drawing/2014/main" id="{F43E154C-A850-46AE-94EE-7DA3A017ED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8427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FF671F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0B365A76-FEDD-4EE5-8005-0FEC4515D9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26591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BFCED6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4" name="Plassholder for tekst 23">
            <a:extLst>
              <a:ext uri="{FF2B5EF4-FFF2-40B4-BE49-F238E27FC236}">
                <a16:creationId xmlns:a16="http://schemas.microsoft.com/office/drawing/2014/main" id="{FAF72941-2213-48F9-A258-464DB4AE06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04755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6FA287">
              <a:alpha val="6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6" name="Plassholder for tekst 25">
            <a:extLst>
              <a:ext uri="{FF2B5EF4-FFF2-40B4-BE49-F238E27FC236}">
                <a16:creationId xmlns:a16="http://schemas.microsoft.com/office/drawing/2014/main" id="{B683161D-B5CD-4402-B040-A0C5301211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6925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7" name="Plassholder for tekst 25">
            <a:extLst>
              <a:ext uri="{FF2B5EF4-FFF2-40B4-BE49-F238E27FC236}">
                <a16:creationId xmlns:a16="http://schemas.microsoft.com/office/drawing/2014/main" id="{1CFE57D9-0F71-4D97-9C49-4F0EEE5E8D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970263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8" name="Plassholder for tekst 25">
            <a:extLst>
              <a:ext uri="{FF2B5EF4-FFF2-40B4-BE49-F238E27FC236}">
                <a16:creationId xmlns:a16="http://schemas.microsoft.com/office/drawing/2014/main" id="{CEC8F951-6502-4237-9074-25F2C25EBA6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43601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9" name="Plassholder for tekst 25">
            <a:extLst>
              <a:ext uri="{FF2B5EF4-FFF2-40B4-BE49-F238E27FC236}">
                <a16:creationId xmlns:a16="http://schemas.microsoft.com/office/drawing/2014/main" id="{8045DC42-5803-46CB-B7A0-A131E098534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16939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30" name="Plassholder for tekst 25">
            <a:extLst>
              <a:ext uri="{FF2B5EF4-FFF2-40B4-BE49-F238E27FC236}">
                <a16:creationId xmlns:a16="http://schemas.microsoft.com/office/drawing/2014/main" id="{154DCB59-20D9-44F4-BD70-3558B1E4C1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90277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152924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med tekst og lit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4446244" y="0"/>
            <a:ext cx="7745756" cy="6873389"/>
          </a:xfrm>
          <a:prstGeom prst="rect">
            <a:avLst/>
          </a:prstGeom>
          <a:solidFill>
            <a:srgbClr val="ADDFB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1263" y="1919145"/>
            <a:ext cx="5099049" cy="1169551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1263" y="3429000"/>
            <a:ext cx="5099049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dk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03A77A0-1B30-4FB6-A7F4-2AB117921877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ilde 8">
            <a:extLst>
              <a:ext uri="{FF2B5EF4-FFF2-40B4-BE49-F238E27FC236}">
                <a16:creationId xmlns:a16="http://schemas.microsoft.com/office/drawing/2014/main" id="{272F82BE-F1C9-48CB-AC9E-52F6EFCCF4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8513" y="976312"/>
            <a:ext cx="5097462" cy="5086351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19A61B69-527E-204C-A794-5F5CC653CA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835" y="2413000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av fotograf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5" y="328159"/>
            <a:ext cx="2099257" cy="4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2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med tekst og lite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8128000" y="0"/>
            <a:ext cx="4064000" cy="68733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7ABC5F84-5B0B-40B1-95B9-B8959CC84B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4539" y="976312"/>
            <a:ext cx="5097462" cy="5086351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513" y="1919145"/>
            <a:ext cx="5097462" cy="1169551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513" y="3429000"/>
            <a:ext cx="5097462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dk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DF2BF78-71A9-4214-8D45-00E0363A513E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0FDE9D9C-A8AB-CF48-8328-3B918E7911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45665" y="2413000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av fotograf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5" y="328159"/>
            <a:ext cx="2099257" cy="4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9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med tekst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C6BCA24-2492-4D5E-851B-D133BE6BD08C}"/>
              </a:ext>
            </a:extLst>
          </p:cNvPr>
          <p:cNvSpPr/>
          <p:nvPr userDrawn="1"/>
        </p:nvSpPr>
        <p:spPr>
          <a:xfrm>
            <a:off x="7716438" y="0"/>
            <a:ext cx="4064400" cy="4939200"/>
          </a:xfrm>
          <a:prstGeom prst="rect">
            <a:avLst/>
          </a:prstGeom>
          <a:solidFill>
            <a:srgbClr val="CEE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6963" y="369794"/>
            <a:ext cx="3267075" cy="2991925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8551" y="3995788"/>
            <a:ext cx="3265487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dk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540A8F8-C481-4CBC-B329-75A7F15DEA2F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9B83EA47-4C8F-6945-9467-5327596A61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10166464" y="4851828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av fotograf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C7BED854-5E1E-4E93-80A8-1C7E8B7C833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975209"/>
            <a:ext cx="12192000" cy="5882790"/>
          </a:xfrm>
          <a:custGeom>
            <a:avLst/>
            <a:gdLst>
              <a:gd name="connsiteX0" fmla="*/ 0 w 12192000"/>
              <a:gd name="connsiteY0" fmla="*/ 0 h 5881687"/>
              <a:gd name="connsiteX1" fmla="*/ 12192000 w 12192000"/>
              <a:gd name="connsiteY1" fmla="*/ 0 h 5881687"/>
              <a:gd name="connsiteX2" fmla="*/ 12192000 w 12192000"/>
              <a:gd name="connsiteY2" fmla="*/ 5881687 h 5881687"/>
              <a:gd name="connsiteX3" fmla="*/ 0 w 12192000"/>
              <a:gd name="connsiteY3" fmla="*/ 5881687 h 5881687"/>
              <a:gd name="connsiteX4" fmla="*/ 0 w 12192000"/>
              <a:gd name="connsiteY4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12192000 w 12192000"/>
              <a:gd name="connsiteY2" fmla="*/ 0 h 5881687"/>
              <a:gd name="connsiteX3" fmla="*/ 12192000 w 12192000"/>
              <a:gd name="connsiteY3" fmla="*/ 5881687 h 5881687"/>
              <a:gd name="connsiteX4" fmla="*/ 0 w 12192000"/>
              <a:gd name="connsiteY4" fmla="*/ 5881687 h 5881687"/>
              <a:gd name="connsiteX5" fmla="*/ 0 w 12192000"/>
              <a:gd name="connsiteY5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8079205 w 12192000"/>
              <a:gd name="connsiteY2" fmla="*/ 3932572 h 5881687"/>
              <a:gd name="connsiteX3" fmla="*/ 12192000 w 12192000"/>
              <a:gd name="connsiteY3" fmla="*/ 0 h 5881687"/>
              <a:gd name="connsiteX4" fmla="*/ 12192000 w 12192000"/>
              <a:gd name="connsiteY4" fmla="*/ 5881687 h 5881687"/>
              <a:gd name="connsiteX5" fmla="*/ 0 w 12192000"/>
              <a:gd name="connsiteY5" fmla="*/ 5881687 h 5881687"/>
              <a:gd name="connsiteX6" fmla="*/ 0 w 12192000"/>
              <a:gd name="connsiteY6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8079205 w 12192000"/>
              <a:gd name="connsiteY2" fmla="*/ 3932572 h 5881687"/>
              <a:gd name="connsiteX3" fmla="*/ 11760868 w 12192000"/>
              <a:gd name="connsiteY3" fmla="*/ 3938588 h 5881687"/>
              <a:gd name="connsiteX4" fmla="*/ 12192000 w 12192000"/>
              <a:gd name="connsiteY4" fmla="*/ 0 h 5881687"/>
              <a:gd name="connsiteX5" fmla="*/ 12192000 w 12192000"/>
              <a:gd name="connsiteY5" fmla="*/ 5881687 h 5881687"/>
              <a:gd name="connsiteX6" fmla="*/ 0 w 12192000"/>
              <a:gd name="connsiteY6" fmla="*/ 5881687 h 5881687"/>
              <a:gd name="connsiteX7" fmla="*/ 0 w 12192000"/>
              <a:gd name="connsiteY7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8079205 w 12192000"/>
              <a:gd name="connsiteY2" fmla="*/ 3932572 h 5881687"/>
              <a:gd name="connsiteX3" fmla="*/ 11760868 w 12192000"/>
              <a:gd name="connsiteY3" fmla="*/ 3938588 h 5881687"/>
              <a:gd name="connsiteX4" fmla="*/ 11802979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8079205 w 12192000"/>
              <a:gd name="connsiteY2" fmla="*/ 3932572 h 5881687"/>
              <a:gd name="connsiteX3" fmla="*/ 11760868 w 12192000"/>
              <a:gd name="connsiteY3" fmla="*/ 3938588 h 5881687"/>
              <a:gd name="connsiteX4" fmla="*/ 11802979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8079205 w 12192000"/>
              <a:gd name="connsiteY2" fmla="*/ 3932572 h 5881687"/>
              <a:gd name="connsiteX3" fmla="*/ 11760868 w 12192000"/>
              <a:gd name="connsiteY3" fmla="*/ 3938588 h 5881687"/>
              <a:gd name="connsiteX4" fmla="*/ 11802979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8079205 w 12192000"/>
              <a:gd name="connsiteY2" fmla="*/ 3932572 h 5881687"/>
              <a:gd name="connsiteX3" fmla="*/ 11760868 w 12192000"/>
              <a:gd name="connsiteY3" fmla="*/ 3938588 h 5881687"/>
              <a:gd name="connsiteX4" fmla="*/ 11802979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8079205 w 12192000"/>
              <a:gd name="connsiteY2" fmla="*/ 3932572 h 5881687"/>
              <a:gd name="connsiteX3" fmla="*/ 11760868 w 12192000"/>
              <a:gd name="connsiteY3" fmla="*/ 3938588 h 5881687"/>
              <a:gd name="connsiteX4" fmla="*/ 11802979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7718258 w 12192000"/>
              <a:gd name="connsiteY2" fmla="*/ 3992730 h 5881687"/>
              <a:gd name="connsiteX3" fmla="*/ 11760868 w 12192000"/>
              <a:gd name="connsiteY3" fmla="*/ 3938588 h 5881687"/>
              <a:gd name="connsiteX4" fmla="*/ 11802979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7718258 w 12192000"/>
              <a:gd name="connsiteY2" fmla="*/ 3992730 h 5881687"/>
              <a:gd name="connsiteX3" fmla="*/ 11760868 w 12192000"/>
              <a:gd name="connsiteY3" fmla="*/ 3938588 h 5881687"/>
              <a:gd name="connsiteX4" fmla="*/ 11802979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7718258 w 12192000"/>
              <a:gd name="connsiteY2" fmla="*/ 3992730 h 5881687"/>
              <a:gd name="connsiteX3" fmla="*/ 11760868 w 12192000"/>
              <a:gd name="connsiteY3" fmla="*/ 3938588 h 5881687"/>
              <a:gd name="connsiteX4" fmla="*/ 11802979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7718258 w 12192000"/>
              <a:gd name="connsiteY2" fmla="*/ 3992730 h 5881687"/>
              <a:gd name="connsiteX3" fmla="*/ 11760868 w 12192000"/>
              <a:gd name="connsiteY3" fmla="*/ 3938588 h 5881687"/>
              <a:gd name="connsiteX4" fmla="*/ 11802979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7718258 w 12192000"/>
              <a:gd name="connsiteY2" fmla="*/ 3992730 h 5881687"/>
              <a:gd name="connsiteX3" fmla="*/ 11760868 w 12192000"/>
              <a:gd name="connsiteY3" fmla="*/ 3938588 h 5881687"/>
              <a:gd name="connsiteX4" fmla="*/ 11790947 w 12192000"/>
              <a:gd name="connsiteY4" fmla="*/ 4261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127 h 5881814"/>
              <a:gd name="connsiteX1" fmla="*/ 7712242 w 12192000"/>
              <a:gd name="connsiteY1" fmla="*/ 4389 h 5881814"/>
              <a:gd name="connsiteX2" fmla="*/ 7718258 w 12192000"/>
              <a:gd name="connsiteY2" fmla="*/ 3992857 h 5881814"/>
              <a:gd name="connsiteX3" fmla="*/ 11760868 w 12192000"/>
              <a:gd name="connsiteY3" fmla="*/ 3938715 h 5881814"/>
              <a:gd name="connsiteX4" fmla="*/ 11790947 w 12192000"/>
              <a:gd name="connsiteY4" fmla="*/ 4388 h 5881814"/>
              <a:gd name="connsiteX5" fmla="*/ 12192000 w 12192000"/>
              <a:gd name="connsiteY5" fmla="*/ 127 h 5881814"/>
              <a:gd name="connsiteX6" fmla="*/ 12192000 w 12192000"/>
              <a:gd name="connsiteY6" fmla="*/ 5881814 h 5881814"/>
              <a:gd name="connsiteX7" fmla="*/ 0 w 12192000"/>
              <a:gd name="connsiteY7" fmla="*/ 5881814 h 5881814"/>
              <a:gd name="connsiteX8" fmla="*/ 0 w 12192000"/>
              <a:gd name="connsiteY8" fmla="*/ 127 h 5881814"/>
              <a:gd name="connsiteX0" fmla="*/ 0 w 12192000"/>
              <a:gd name="connsiteY0" fmla="*/ 127 h 5881814"/>
              <a:gd name="connsiteX1" fmla="*/ 7712242 w 12192000"/>
              <a:gd name="connsiteY1" fmla="*/ 4389 h 5881814"/>
              <a:gd name="connsiteX2" fmla="*/ 7718258 w 12192000"/>
              <a:gd name="connsiteY2" fmla="*/ 3992857 h 5881814"/>
              <a:gd name="connsiteX3" fmla="*/ 11772900 w 12192000"/>
              <a:gd name="connsiteY3" fmla="*/ 3944731 h 5881814"/>
              <a:gd name="connsiteX4" fmla="*/ 11790947 w 12192000"/>
              <a:gd name="connsiteY4" fmla="*/ 4388 h 5881814"/>
              <a:gd name="connsiteX5" fmla="*/ 12192000 w 12192000"/>
              <a:gd name="connsiteY5" fmla="*/ 127 h 5881814"/>
              <a:gd name="connsiteX6" fmla="*/ 12192000 w 12192000"/>
              <a:gd name="connsiteY6" fmla="*/ 5881814 h 5881814"/>
              <a:gd name="connsiteX7" fmla="*/ 0 w 12192000"/>
              <a:gd name="connsiteY7" fmla="*/ 5881814 h 5881814"/>
              <a:gd name="connsiteX8" fmla="*/ 0 w 12192000"/>
              <a:gd name="connsiteY8" fmla="*/ 127 h 5881814"/>
              <a:gd name="connsiteX0" fmla="*/ 0 w 12192000"/>
              <a:gd name="connsiteY0" fmla="*/ 127 h 5881814"/>
              <a:gd name="connsiteX1" fmla="*/ 7712242 w 12192000"/>
              <a:gd name="connsiteY1" fmla="*/ 4389 h 5881814"/>
              <a:gd name="connsiteX2" fmla="*/ 7724274 w 12192000"/>
              <a:gd name="connsiteY2" fmla="*/ 3968794 h 5881814"/>
              <a:gd name="connsiteX3" fmla="*/ 11772900 w 12192000"/>
              <a:gd name="connsiteY3" fmla="*/ 3944731 h 5881814"/>
              <a:gd name="connsiteX4" fmla="*/ 11790947 w 12192000"/>
              <a:gd name="connsiteY4" fmla="*/ 4388 h 5881814"/>
              <a:gd name="connsiteX5" fmla="*/ 12192000 w 12192000"/>
              <a:gd name="connsiteY5" fmla="*/ 127 h 5881814"/>
              <a:gd name="connsiteX6" fmla="*/ 12192000 w 12192000"/>
              <a:gd name="connsiteY6" fmla="*/ 5881814 h 5881814"/>
              <a:gd name="connsiteX7" fmla="*/ 0 w 12192000"/>
              <a:gd name="connsiteY7" fmla="*/ 5881814 h 5881814"/>
              <a:gd name="connsiteX8" fmla="*/ 0 w 12192000"/>
              <a:gd name="connsiteY8" fmla="*/ 127 h 5881814"/>
              <a:gd name="connsiteX0" fmla="*/ 0 w 12192000"/>
              <a:gd name="connsiteY0" fmla="*/ 127 h 5881814"/>
              <a:gd name="connsiteX1" fmla="*/ 7712242 w 12192000"/>
              <a:gd name="connsiteY1" fmla="*/ 4389 h 5881814"/>
              <a:gd name="connsiteX2" fmla="*/ 7724274 w 12192000"/>
              <a:gd name="connsiteY2" fmla="*/ 3968794 h 5881814"/>
              <a:gd name="connsiteX3" fmla="*/ 11772900 w 12192000"/>
              <a:gd name="connsiteY3" fmla="*/ 3950747 h 5881814"/>
              <a:gd name="connsiteX4" fmla="*/ 11790947 w 12192000"/>
              <a:gd name="connsiteY4" fmla="*/ 4388 h 5881814"/>
              <a:gd name="connsiteX5" fmla="*/ 12192000 w 12192000"/>
              <a:gd name="connsiteY5" fmla="*/ 127 h 5881814"/>
              <a:gd name="connsiteX6" fmla="*/ 12192000 w 12192000"/>
              <a:gd name="connsiteY6" fmla="*/ 5881814 h 5881814"/>
              <a:gd name="connsiteX7" fmla="*/ 0 w 12192000"/>
              <a:gd name="connsiteY7" fmla="*/ 5881814 h 5881814"/>
              <a:gd name="connsiteX8" fmla="*/ 0 w 12192000"/>
              <a:gd name="connsiteY8" fmla="*/ 127 h 5881814"/>
              <a:gd name="connsiteX0" fmla="*/ 0 w 12192000"/>
              <a:gd name="connsiteY0" fmla="*/ 127 h 5881814"/>
              <a:gd name="connsiteX1" fmla="*/ 7712242 w 12192000"/>
              <a:gd name="connsiteY1" fmla="*/ 4389 h 5881814"/>
              <a:gd name="connsiteX2" fmla="*/ 7730290 w 12192000"/>
              <a:gd name="connsiteY2" fmla="*/ 3950746 h 5881814"/>
              <a:gd name="connsiteX3" fmla="*/ 11772900 w 12192000"/>
              <a:gd name="connsiteY3" fmla="*/ 3950747 h 5881814"/>
              <a:gd name="connsiteX4" fmla="*/ 11790947 w 12192000"/>
              <a:gd name="connsiteY4" fmla="*/ 4388 h 5881814"/>
              <a:gd name="connsiteX5" fmla="*/ 12192000 w 12192000"/>
              <a:gd name="connsiteY5" fmla="*/ 127 h 5881814"/>
              <a:gd name="connsiteX6" fmla="*/ 12192000 w 12192000"/>
              <a:gd name="connsiteY6" fmla="*/ 5881814 h 5881814"/>
              <a:gd name="connsiteX7" fmla="*/ 0 w 12192000"/>
              <a:gd name="connsiteY7" fmla="*/ 5881814 h 5881814"/>
              <a:gd name="connsiteX8" fmla="*/ 0 w 12192000"/>
              <a:gd name="connsiteY8" fmla="*/ 127 h 5881814"/>
              <a:gd name="connsiteX0" fmla="*/ 0 w 12192000"/>
              <a:gd name="connsiteY0" fmla="*/ 127 h 5881814"/>
              <a:gd name="connsiteX1" fmla="*/ 7712242 w 12192000"/>
              <a:gd name="connsiteY1" fmla="*/ 4389 h 5881814"/>
              <a:gd name="connsiteX2" fmla="*/ 7730290 w 12192000"/>
              <a:gd name="connsiteY2" fmla="*/ 3950746 h 5881814"/>
              <a:gd name="connsiteX3" fmla="*/ 11778916 w 12192000"/>
              <a:gd name="connsiteY3" fmla="*/ 3956763 h 5881814"/>
              <a:gd name="connsiteX4" fmla="*/ 11790947 w 12192000"/>
              <a:gd name="connsiteY4" fmla="*/ 4388 h 5881814"/>
              <a:gd name="connsiteX5" fmla="*/ 12192000 w 12192000"/>
              <a:gd name="connsiteY5" fmla="*/ 127 h 5881814"/>
              <a:gd name="connsiteX6" fmla="*/ 12192000 w 12192000"/>
              <a:gd name="connsiteY6" fmla="*/ 5881814 h 5881814"/>
              <a:gd name="connsiteX7" fmla="*/ 0 w 12192000"/>
              <a:gd name="connsiteY7" fmla="*/ 5881814 h 5881814"/>
              <a:gd name="connsiteX8" fmla="*/ 0 w 12192000"/>
              <a:gd name="connsiteY8" fmla="*/ 127 h 5881814"/>
              <a:gd name="connsiteX0" fmla="*/ 0 w 12192000"/>
              <a:gd name="connsiteY0" fmla="*/ 127 h 5881814"/>
              <a:gd name="connsiteX1" fmla="*/ 7712242 w 12192000"/>
              <a:gd name="connsiteY1" fmla="*/ 4389 h 5881814"/>
              <a:gd name="connsiteX2" fmla="*/ 7730290 w 12192000"/>
              <a:gd name="connsiteY2" fmla="*/ 3950746 h 5881814"/>
              <a:gd name="connsiteX3" fmla="*/ 11778916 w 12192000"/>
              <a:gd name="connsiteY3" fmla="*/ 3956763 h 5881814"/>
              <a:gd name="connsiteX4" fmla="*/ 11790947 w 12192000"/>
              <a:gd name="connsiteY4" fmla="*/ 4388 h 5881814"/>
              <a:gd name="connsiteX5" fmla="*/ 12192000 w 12192000"/>
              <a:gd name="connsiteY5" fmla="*/ 127 h 5881814"/>
              <a:gd name="connsiteX6" fmla="*/ 12192000 w 12192000"/>
              <a:gd name="connsiteY6" fmla="*/ 5881814 h 5881814"/>
              <a:gd name="connsiteX7" fmla="*/ 0 w 12192000"/>
              <a:gd name="connsiteY7" fmla="*/ 5881814 h 5881814"/>
              <a:gd name="connsiteX8" fmla="*/ 0 w 12192000"/>
              <a:gd name="connsiteY8" fmla="*/ 127 h 5881814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7730290 w 12192000"/>
              <a:gd name="connsiteY2" fmla="*/ 3950619 h 5881687"/>
              <a:gd name="connsiteX3" fmla="*/ 11778916 w 12192000"/>
              <a:gd name="connsiteY3" fmla="*/ 3956636 h 5881687"/>
              <a:gd name="connsiteX4" fmla="*/ 11784931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7730290 w 12192000"/>
              <a:gd name="connsiteY2" fmla="*/ 3950619 h 5881687"/>
              <a:gd name="connsiteX3" fmla="*/ 11778916 w 12192000"/>
              <a:gd name="connsiteY3" fmla="*/ 3956636 h 5881687"/>
              <a:gd name="connsiteX4" fmla="*/ 11784931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7718812 w 12192000"/>
              <a:gd name="connsiteY2" fmla="*/ 3954445 h 5881687"/>
              <a:gd name="connsiteX3" fmla="*/ 11778916 w 12192000"/>
              <a:gd name="connsiteY3" fmla="*/ 3956636 h 5881687"/>
              <a:gd name="connsiteX4" fmla="*/ 11784931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6068 w 12192000"/>
              <a:gd name="connsiteY1" fmla="*/ 8088 h 5881687"/>
              <a:gd name="connsiteX2" fmla="*/ 7718812 w 12192000"/>
              <a:gd name="connsiteY2" fmla="*/ 3954445 h 5881687"/>
              <a:gd name="connsiteX3" fmla="*/ 11778916 w 12192000"/>
              <a:gd name="connsiteY3" fmla="*/ 3956636 h 5881687"/>
              <a:gd name="connsiteX4" fmla="*/ 11784931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6068 w 12192000"/>
              <a:gd name="connsiteY1" fmla="*/ 8088 h 5881687"/>
              <a:gd name="connsiteX2" fmla="*/ 7718812 w 12192000"/>
              <a:gd name="connsiteY2" fmla="*/ 3954445 h 5881687"/>
              <a:gd name="connsiteX3" fmla="*/ 11778916 w 12192000"/>
              <a:gd name="connsiteY3" fmla="*/ 3956636 h 5881687"/>
              <a:gd name="connsiteX4" fmla="*/ 11784931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6068 w 12192000"/>
              <a:gd name="connsiteY1" fmla="*/ 8088 h 5881687"/>
              <a:gd name="connsiteX2" fmla="*/ 7718812 w 12192000"/>
              <a:gd name="connsiteY2" fmla="*/ 3954445 h 5881687"/>
              <a:gd name="connsiteX3" fmla="*/ 11778916 w 12192000"/>
              <a:gd name="connsiteY3" fmla="*/ 3956636 h 5881687"/>
              <a:gd name="connsiteX4" fmla="*/ 11784931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6068 w 12192000"/>
              <a:gd name="connsiteY1" fmla="*/ 4262 h 5881687"/>
              <a:gd name="connsiteX2" fmla="*/ 7718812 w 12192000"/>
              <a:gd name="connsiteY2" fmla="*/ 3954445 h 5881687"/>
              <a:gd name="connsiteX3" fmla="*/ 11778916 w 12192000"/>
              <a:gd name="connsiteY3" fmla="*/ 3956636 h 5881687"/>
              <a:gd name="connsiteX4" fmla="*/ 11784931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1103 h 5882790"/>
              <a:gd name="connsiteX1" fmla="*/ 7716068 w 12192000"/>
              <a:gd name="connsiteY1" fmla="*/ 5365 h 5882790"/>
              <a:gd name="connsiteX2" fmla="*/ 7718812 w 12192000"/>
              <a:gd name="connsiteY2" fmla="*/ 3955548 h 5882790"/>
              <a:gd name="connsiteX3" fmla="*/ 11778916 w 12192000"/>
              <a:gd name="connsiteY3" fmla="*/ 3957739 h 5882790"/>
              <a:gd name="connsiteX4" fmla="*/ 11784931 w 12192000"/>
              <a:gd name="connsiteY4" fmla="*/ 3728 h 5882790"/>
              <a:gd name="connsiteX5" fmla="*/ 12192000 w 12192000"/>
              <a:gd name="connsiteY5" fmla="*/ 1103 h 5882790"/>
              <a:gd name="connsiteX6" fmla="*/ 12192000 w 12192000"/>
              <a:gd name="connsiteY6" fmla="*/ 5882790 h 5882790"/>
              <a:gd name="connsiteX7" fmla="*/ 0 w 12192000"/>
              <a:gd name="connsiteY7" fmla="*/ 5882790 h 5882790"/>
              <a:gd name="connsiteX8" fmla="*/ 0 w 12192000"/>
              <a:gd name="connsiteY8" fmla="*/ 1103 h 588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882790">
                <a:moveTo>
                  <a:pt x="0" y="1103"/>
                </a:moveTo>
                <a:lnTo>
                  <a:pt x="7716068" y="5365"/>
                </a:lnTo>
                <a:cubicBezTo>
                  <a:pt x="7718073" y="13386"/>
                  <a:pt x="7716807" y="3959559"/>
                  <a:pt x="7718812" y="3955548"/>
                </a:cubicBezTo>
                <a:cubicBezTo>
                  <a:pt x="7706781" y="3963569"/>
                  <a:pt x="11778915" y="3955734"/>
                  <a:pt x="11778916" y="3957739"/>
                </a:cubicBezTo>
                <a:cubicBezTo>
                  <a:pt x="11774352" y="3965944"/>
                  <a:pt x="11788941" y="-8303"/>
                  <a:pt x="11784931" y="3728"/>
                </a:cubicBezTo>
                <a:cubicBezTo>
                  <a:pt x="11792284" y="-3708"/>
                  <a:pt x="12058316" y="2523"/>
                  <a:pt x="12192000" y="1103"/>
                </a:cubicBezTo>
                <a:lnTo>
                  <a:pt x="12192000" y="5882790"/>
                </a:lnTo>
                <a:lnTo>
                  <a:pt x="0" y="5882790"/>
                </a:lnTo>
                <a:lnTo>
                  <a:pt x="0" y="1103"/>
                </a:lnTo>
                <a:close/>
              </a:path>
            </a:pathLst>
          </a:custGeom>
          <a:solidFill>
            <a:schemeClr val="lt2"/>
          </a:solidFill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b-NO" dirty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60062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med tekst og stort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7716838" y="0"/>
            <a:ext cx="4064000" cy="49403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8951" y="3995788"/>
            <a:ext cx="3265487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EA361D0-87B0-4C01-8535-BCAFFBF87541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68FFDB9-DEC0-4ED2-AA73-EFDCD4020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7363" y="369794"/>
            <a:ext cx="3267075" cy="2991925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9BBF87C4-A7B5-134E-8831-50A2AE67C7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10166464" y="4851828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av fotograf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8D243186-7D9E-4D48-A449-607EBE02BB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975209"/>
            <a:ext cx="12192000" cy="5882790"/>
          </a:xfrm>
          <a:custGeom>
            <a:avLst/>
            <a:gdLst>
              <a:gd name="connsiteX0" fmla="*/ 0 w 12192000"/>
              <a:gd name="connsiteY0" fmla="*/ 0 h 5881687"/>
              <a:gd name="connsiteX1" fmla="*/ 12192000 w 12192000"/>
              <a:gd name="connsiteY1" fmla="*/ 0 h 5881687"/>
              <a:gd name="connsiteX2" fmla="*/ 12192000 w 12192000"/>
              <a:gd name="connsiteY2" fmla="*/ 5881687 h 5881687"/>
              <a:gd name="connsiteX3" fmla="*/ 0 w 12192000"/>
              <a:gd name="connsiteY3" fmla="*/ 5881687 h 5881687"/>
              <a:gd name="connsiteX4" fmla="*/ 0 w 12192000"/>
              <a:gd name="connsiteY4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12192000 w 12192000"/>
              <a:gd name="connsiteY2" fmla="*/ 0 h 5881687"/>
              <a:gd name="connsiteX3" fmla="*/ 12192000 w 12192000"/>
              <a:gd name="connsiteY3" fmla="*/ 5881687 h 5881687"/>
              <a:gd name="connsiteX4" fmla="*/ 0 w 12192000"/>
              <a:gd name="connsiteY4" fmla="*/ 5881687 h 5881687"/>
              <a:gd name="connsiteX5" fmla="*/ 0 w 12192000"/>
              <a:gd name="connsiteY5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8079205 w 12192000"/>
              <a:gd name="connsiteY2" fmla="*/ 3932572 h 5881687"/>
              <a:gd name="connsiteX3" fmla="*/ 12192000 w 12192000"/>
              <a:gd name="connsiteY3" fmla="*/ 0 h 5881687"/>
              <a:gd name="connsiteX4" fmla="*/ 12192000 w 12192000"/>
              <a:gd name="connsiteY4" fmla="*/ 5881687 h 5881687"/>
              <a:gd name="connsiteX5" fmla="*/ 0 w 12192000"/>
              <a:gd name="connsiteY5" fmla="*/ 5881687 h 5881687"/>
              <a:gd name="connsiteX6" fmla="*/ 0 w 12192000"/>
              <a:gd name="connsiteY6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8079205 w 12192000"/>
              <a:gd name="connsiteY2" fmla="*/ 3932572 h 5881687"/>
              <a:gd name="connsiteX3" fmla="*/ 11760868 w 12192000"/>
              <a:gd name="connsiteY3" fmla="*/ 3938588 h 5881687"/>
              <a:gd name="connsiteX4" fmla="*/ 12192000 w 12192000"/>
              <a:gd name="connsiteY4" fmla="*/ 0 h 5881687"/>
              <a:gd name="connsiteX5" fmla="*/ 12192000 w 12192000"/>
              <a:gd name="connsiteY5" fmla="*/ 5881687 h 5881687"/>
              <a:gd name="connsiteX6" fmla="*/ 0 w 12192000"/>
              <a:gd name="connsiteY6" fmla="*/ 5881687 h 5881687"/>
              <a:gd name="connsiteX7" fmla="*/ 0 w 12192000"/>
              <a:gd name="connsiteY7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8079205 w 12192000"/>
              <a:gd name="connsiteY2" fmla="*/ 3932572 h 5881687"/>
              <a:gd name="connsiteX3" fmla="*/ 11760868 w 12192000"/>
              <a:gd name="connsiteY3" fmla="*/ 3938588 h 5881687"/>
              <a:gd name="connsiteX4" fmla="*/ 11802979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8079205 w 12192000"/>
              <a:gd name="connsiteY2" fmla="*/ 3932572 h 5881687"/>
              <a:gd name="connsiteX3" fmla="*/ 11760868 w 12192000"/>
              <a:gd name="connsiteY3" fmla="*/ 3938588 h 5881687"/>
              <a:gd name="connsiteX4" fmla="*/ 11802979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8079205 w 12192000"/>
              <a:gd name="connsiteY2" fmla="*/ 3932572 h 5881687"/>
              <a:gd name="connsiteX3" fmla="*/ 11760868 w 12192000"/>
              <a:gd name="connsiteY3" fmla="*/ 3938588 h 5881687"/>
              <a:gd name="connsiteX4" fmla="*/ 11802979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8079205 w 12192000"/>
              <a:gd name="connsiteY2" fmla="*/ 3932572 h 5881687"/>
              <a:gd name="connsiteX3" fmla="*/ 11760868 w 12192000"/>
              <a:gd name="connsiteY3" fmla="*/ 3938588 h 5881687"/>
              <a:gd name="connsiteX4" fmla="*/ 11802979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8079205 w 12192000"/>
              <a:gd name="connsiteY2" fmla="*/ 3932572 h 5881687"/>
              <a:gd name="connsiteX3" fmla="*/ 11760868 w 12192000"/>
              <a:gd name="connsiteY3" fmla="*/ 3938588 h 5881687"/>
              <a:gd name="connsiteX4" fmla="*/ 11802979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7718258 w 12192000"/>
              <a:gd name="connsiteY2" fmla="*/ 3992730 h 5881687"/>
              <a:gd name="connsiteX3" fmla="*/ 11760868 w 12192000"/>
              <a:gd name="connsiteY3" fmla="*/ 3938588 h 5881687"/>
              <a:gd name="connsiteX4" fmla="*/ 11802979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7718258 w 12192000"/>
              <a:gd name="connsiteY2" fmla="*/ 3992730 h 5881687"/>
              <a:gd name="connsiteX3" fmla="*/ 11760868 w 12192000"/>
              <a:gd name="connsiteY3" fmla="*/ 3938588 h 5881687"/>
              <a:gd name="connsiteX4" fmla="*/ 11802979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7718258 w 12192000"/>
              <a:gd name="connsiteY2" fmla="*/ 3992730 h 5881687"/>
              <a:gd name="connsiteX3" fmla="*/ 11760868 w 12192000"/>
              <a:gd name="connsiteY3" fmla="*/ 3938588 h 5881687"/>
              <a:gd name="connsiteX4" fmla="*/ 11802979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7718258 w 12192000"/>
              <a:gd name="connsiteY2" fmla="*/ 3992730 h 5881687"/>
              <a:gd name="connsiteX3" fmla="*/ 11760868 w 12192000"/>
              <a:gd name="connsiteY3" fmla="*/ 3938588 h 5881687"/>
              <a:gd name="connsiteX4" fmla="*/ 11802979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7718258 w 12192000"/>
              <a:gd name="connsiteY2" fmla="*/ 3992730 h 5881687"/>
              <a:gd name="connsiteX3" fmla="*/ 11760868 w 12192000"/>
              <a:gd name="connsiteY3" fmla="*/ 3938588 h 5881687"/>
              <a:gd name="connsiteX4" fmla="*/ 11790947 w 12192000"/>
              <a:gd name="connsiteY4" fmla="*/ 4261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127 h 5881814"/>
              <a:gd name="connsiteX1" fmla="*/ 7712242 w 12192000"/>
              <a:gd name="connsiteY1" fmla="*/ 4389 h 5881814"/>
              <a:gd name="connsiteX2" fmla="*/ 7718258 w 12192000"/>
              <a:gd name="connsiteY2" fmla="*/ 3992857 h 5881814"/>
              <a:gd name="connsiteX3" fmla="*/ 11760868 w 12192000"/>
              <a:gd name="connsiteY3" fmla="*/ 3938715 h 5881814"/>
              <a:gd name="connsiteX4" fmla="*/ 11790947 w 12192000"/>
              <a:gd name="connsiteY4" fmla="*/ 4388 h 5881814"/>
              <a:gd name="connsiteX5" fmla="*/ 12192000 w 12192000"/>
              <a:gd name="connsiteY5" fmla="*/ 127 h 5881814"/>
              <a:gd name="connsiteX6" fmla="*/ 12192000 w 12192000"/>
              <a:gd name="connsiteY6" fmla="*/ 5881814 h 5881814"/>
              <a:gd name="connsiteX7" fmla="*/ 0 w 12192000"/>
              <a:gd name="connsiteY7" fmla="*/ 5881814 h 5881814"/>
              <a:gd name="connsiteX8" fmla="*/ 0 w 12192000"/>
              <a:gd name="connsiteY8" fmla="*/ 127 h 5881814"/>
              <a:gd name="connsiteX0" fmla="*/ 0 w 12192000"/>
              <a:gd name="connsiteY0" fmla="*/ 127 h 5881814"/>
              <a:gd name="connsiteX1" fmla="*/ 7712242 w 12192000"/>
              <a:gd name="connsiteY1" fmla="*/ 4389 h 5881814"/>
              <a:gd name="connsiteX2" fmla="*/ 7718258 w 12192000"/>
              <a:gd name="connsiteY2" fmla="*/ 3992857 h 5881814"/>
              <a:gd name="connsiteX3" fmla="*/ 11772900 w 12192000"/>
              <a:gd name="connsiteY3" fmla="*/ 3944731 h 5881814"/>
              <a:gd name="connsiteX4" fmla="*/ 11790947 w 12192000"/>
              <a:gd name="connsiteY4" fmla="*/ 4388 h 5881814"/>
              <a:gd name="connsiteX5" fmla="*/ 12192000 w 12192000"/>
              <a:gd name="connsiteY5" fmla="*/ 127 h 5881814"/>
              <a:gd name="connsiteX6" fmla="*/ 12192000 w 12192000"/>
              <a:gd name="connsiteY6" fmla="*/ 5881814 h 5881814"/>
              <a:gd name="connsiteX7" fmla="*/ 0 w 12192000"/>
              <a:gd name="connsiteY7" fmla="*/ 5881814 h 5881814"/>
              <a:gd name="connsiteX8" fmla="*/ 0 w 12192000"/>
              <a:gd name="connsiteY8" fmla="*/ 127 h 5881814"/>
              <a:gd name="connsiteX0" fmla="*/ 0 w 12192000"/>
              <a:gd name="connsiteY0" fmla="*/ 127 h 5881814"/>
              <a:gd name="connsiteX1" fmla="*/ 7712242 w 12192000"/>
              <a:gd name="connsiteY1" fmla="*/ 4389 h 5881814"/>
              <a:gd name="connsiteX2" fmla="*/ 7724274 w 12192000"/>
              <a:gd name="connsiteY2" fmla="*/ 3968794 h 5881814"/>
              <a:gd name="connsiteX3" fmla="*/ 11772900 w 12192000"/>
              <a:gd name="connsiteY3" fmla="*/ 3944731 h 5881814"/>
              <a:gd name="connsiteX4" fmla="*/ 11790947 w 12192000"/>
              <a:gd name="connsiteY4" fmla="*/ 4388 h 5881814"/>
              <a:gd name="connsiteX5" fmla="*/ 12192000 w 12192000"/>
              <a:gd name="connsiteY5" fmla="*/ 127 h 5881814"/>
              <a:gd name="connsiteX6" fmla="*/ 12192000 w 12192000"/>
              <a:gd name="connsiteY6" fmla="*/ 5881814 h 5881814"/>
              <a:gd name="connsiteX7" fmla="*/ 0 w 12192000"/>
              <a:gd name="connsiteY7" fmla="*/ 5881814 h 5881814"/>
              <a:gd name="connsiteX8" fmla="*/ 0 w 12192000"/>
              <a:gd name="connsiteY8" fmla="*/ 127 h 5881814"/>
              <a:gd name="connsiteX0" fmla="*/ 0 w 12192000"/>
              <a:gd name="connsiteY0" fmla="*/ 127 h 5881814"/>
              <a:gd name="connsiteX1" fmla="*/ 7712242 w 12192000"/>
              <a:gd name="connsiteY1" fmla="*/ 4389 h 5881814"/>
              <a:gd name="connsiteX2" fmla="*/ 7724274 w 12192000"/>
              <a:gd name="connsiteY2" fmla="*/ 3968794 h 5881814"/>
              <a:gd name="connsiteX3" fmla="*/ 11772900 w 12192000"/>
              <a:gd name="connsiteY3" fmla="*/ 3950747 h 5881814"/>
              <a:gd name="connsiteX4" fmla="*/ 11790947 w 12192000"/>
              <a:gd name="connsiteY4" fmla="*/ 4388 h 5881814"/>
              <a:gd name="connsiteX5" fmla="*/ 12192000 w 12192000"/>
              <a:gd name="connsiteY5" fmla="*/ 127 h 5881814"/>
              <a:gd name="connsiteX6" fmla="*/ 12192000 w 12192000"/>
              <a:gd name="connsiteY6" fmla="*/ 5881814 h 5881814"/>
              <a:gd name="connsiteX7" fmla="*/ 0 w 12192000"/>
              <a:gd name="connsiteY7" fmla="*/ 5881814 h 5881814"/>
              <a:gd name="connsiteX8" fmla="*/ 0 w 12192000"/>
              <a:gd name="connsiteY8" fmla="*/ 127 h 5881814"/>
              <a:gd name="connsiteX0" fmla="*/ 0 w 12192000"/>
              <a:gd name="connsiteY0" fmla="*/ 127 h 5881814"/>
              <a:gd name="connsiteX1" fmla="*/ 7712242 w 12192000"/>
              <a:gd name="connsiteY1" fmla="*/ 4389 h 5881814"/>
              <a:gd name="connsiteX2" fmla="*/ 7730290 w 12192000"/>
              <a:gd name="connsiteY2" fmla="*/ 3950746 h 5881814"/>
              <a:gd name="connsiteX3" fmla="*/ 11772900 w 12192000"/>
              <a:gd name="connsiteY3" fmla="*/ 3950747 h 5881814"/>
              <a:gd name="connsiteX4" fmla="*/ 11790947 w 12192000"/>
              <a:gd name="connsiteY4" fmla="*/ 4388 h 5881814"/>
              <a:gd name="connsiteX5" fmla="*/ 12192000 w 12192000"/>
              <a:gd name="connsiteY5" fmla="*/ 127 h 5881814"/>
              <a:gd name="connsiteX6" fmla="*/ 12192000 w 12192000"/>
              <a:gd name="connsiteY6" fmla="*/ 5881814 h 5881814"/>
              <a:gd name="connsiteX7" fmla="*/ 0 w 12192000"/>
              <a:gd name="connsiteY7" fmla="*/ 5881814 h 5881814"/>
              <a:gd name="connsiteX8" fmla="*/ 0 w 12192000"/>
              <a:gd name="connsiteY8" fmla="*/ 127 h 5881814"/>
              <a:gd name="connsiteX0" fmla="*/ 0 w 12192000"/>
              <a:gd name="connsiteY0" fmla="*/ 127 h 5881814"/>
              <a:gd name="connsiteX1" fmla="*/ 7712242 w 12192000"/>
              <a:gd name="connsiteY1" fmla="*/ 4389 h 5881814"/>
              <a:gd name="connsiteX2" fmla="*/ 7730290 w 12192000"/>
              <a:gd name="connsiteY2" fmla="*/ 3950746 h 5881814"/>
              <a:gd name="connsiteX3" fmla="*/ 11778916 w 12192000"/>
              <a:gd name="connsiteY3" fmla="*/ 3956763 h 5881814"/>
              <a:gd name="connsiteX4" fmla="*/ 11790947 w 12192000"/>
              <a:gd name="connsiteY4" fmla="*/ 4388 h 5881814"/>
              <a:gd name="connsiteX5" fmla="*/ 12192000 w 12192000"/>
              <a:gd name="connsiteY5" fmla="*/ 127 h 5881814"/>
              <a:gd name="connsiteX6" fmla="*/ 12192000 w 12192000"/>
              <a:gd name="connsiteY6" fmla="*/ 5881814 h 5881814"/>
              <a:gd name="connsiteX7" fmla="*/ 0 w 12192000"/>
              <a:gd name="connsiteY7" fmla="*/ 5881814 h 5881814"/>
              <a:gd name="connsiteX8" fmla="*/ 0 w 12192000"/>
              <a:gd name="connsiteY8" fmla="*/ 127 h 5881814"/>
              <a:gd name="connsiteX0" fmla="*/ 0 w 12192000"/>
              <a:gd name="connsiteY0" fmla="*/ 127 h 5881814"/>
              <a:gd name="connsiteX1" fmla="*/ 7712242 w 12192000"/>
              <a:gd name="connsiteY1" fmla="*/ 4389 h 5881814"/>
              <a:gd name="connsiteX2" fmla="*/ 7730290 w 12192000"/>
              <a:gd name="connsiteY2" fmla="*/ 3950746 h 5881814"/>
              <a:gd name="connsiteX3" fmla="*/ 11778916 w 12192000"/>
              <a:gd name="connsiteY3" fmla="*/ 3956763 h 5881814"/>
              <a:gd name="connsiteX4" fmla="*/ 11790947 w 12192000"/>
              <a:gd name="connsiteY4" fmla="*/ 4388 h 5881814"/>
              <a:gd name="connsiteX5" fmla="*/ 12192000 w 12192000"/>
              <a:gd name="connsiteY5" fmla="*/ 127 h 5881814"/>
              <a:gd name="connsiteX6" fmla="*/ 12192000 w 12192000"/>
              <a:gd name="connsiteY6" fmla="*/ 5881814 h 5881814"/>
              <a:gd name="connsiteX7" fmla="*/ 0 w 12192000"/>
              <a:gd name="connsiteY7" fmla="*/ 5881814 h 5881814"/>
              <a:gd name="connsiteX8" fmla="*/ 0 w 12192000"/>
              <a:gd name="connsiteY8" fmla="*/ 127 h 5881814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7730290 w 12192000"/>
              <a:gd name="connsiteY2" fmla="*/ 3950619 h 5881687"/>
              <a:gd name="connsiteX3" fmla="*/ 11778916 w 12192000"/>
              <a:gd name="connsiteY3" fmla="*/ 3956636 h 5881687"/>
              <a:gd name="connsiteX4" fmla="*/ 11784931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7730290 w 12192000"/>
              <a:gd name="connsiteY2" fmla="*/ 3950619 h 5881687"/>
              <a:gd name="connsiteX3" fmla="*/ 11778916 w 12192000"/>
              <a:gd name="connsiteY3" fmla="*/ 3956636 h 5881687"/>
              <a:gd name="connsiteX4" fmla="*/ 11784931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7718812 w 12192000"/>
              <a:gd name="connsiteY2" fmla="*/ 3954445 h 5881687"/>
              <a:gd name="connsiteX3" fmla="*/ 11778916 w 12192000"/>
              <a:gd name="connsiteY3" fmla="*/ 3956636 h 5881687"/>
              <a:gd name="connsiteX4" fmla="*/ 11784931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6068 w 12192000"/>
              <a:gd name="connsiteY1" fmla="*/ 8088 h 5881687"/>
              <a:gd name="connsiteX2" fmla="*/ 7718812 w 12192000"/>
              <a:gd name="connsiteY2" fmla="*/ 3954445 h 5881687"/>
              <a:gd name="connsiteX3" fmla="*/ 11778916 w 12192000"/>
              <a:gd name="connsiteY3" fmla="*/ 3956636 h 5881687"/>
              <a:gd name="connsiteX4" fmla="*/ 11784931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6068 w 12192000"/>
              <a:gd name="connsiteY1" fmla="*/ 8088 h 5881687"/>
              <a:gd name="connsiteX2" fmla="*/ 7718812 w 12192000"/>
              <a:gd name="connsiteY2" fmla="*/ 3954445 h 5881687"/>
              <a:gd name="connsiteX3" fmla="*/ 11778916 w 12192000"/>
              <a:gd name="connsiteY3" fmla="*/ 3956636 h 5881687"/>
              <a:gd name="connsiteX4" fmla="*/ 11784931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6068 w 12192000"/>
              <a:gd name="connsiteY1" fmla="*/ 8088 h 5881687"/>
              <a:gd name="connsiteX2" fmla="*/ 7718812 w 12192000"/>
              <a:gd name="connsiteY2" fmla="*/ 3954445 h 5881687"/>
              <a:gd name="connsiteX3" fmla="*/ 11778916 w 12192000"/>
              <a:gd name="connsiteY3" fmla="*/ 3956636 h 5881687"/>
              <a:gd name="connsiteX4" fmla="*/ 11784931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6068 w 12192000"/>
              <a:gd name="connsiteY1" fmla="*/ 4262 h 5881687"/>
              <a:gd name="connsiteX2" fmla="*/ 7718812 w 12192000"/>
              <a:gd name="connsiteY2" fmla="*/ 3954445 h 5881687"/>
              <a:gd name="connsiteX3" fmla="*/ 11778916 w 12192000"/>
              <a:gd name="connsiteY3" fmla="*/ 3956636 h 5881687"/>
              <a:gd name="connsiteX4" fmla="*/ 11784931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1103 h 5882790"/>
              <a:gd name="connsiteX1" fmla="*/ 7716068 w 12192000"/>
              <a:gd name="connsiteY1" fmla="*/ 5365 h 5882790"/>
              <a:gd name="connsiteX2" fmla="*/ 7718812 w 12192000"/>
              <a:gd name="connsiteY2" fmla="*/ 3955548 h 5882790"/>
              <a:gd name="connsiteX3" fmla="*/ 11778916 w 12192000"/>
              <a:gd name="connsiteY3" fmla="*/ 3957739 h 5882790"/>
              <a:gd name="connsiteX4" fmla="*/ 11784931 w 12192000"/>
              <a:gd name="connsiteY4" fmla="*/ 3728 h 5882790"/>
              <a:gd name="connsiteX5" fmla="*/ 12192000 w 12192000"/>
              <a:gd name="connsiteY5" fmla="*/ 1103 h 5882790"/>
              <a:gd name="connsiteX6" fmla="*/ 12192000 w 12192000"/>
              <a:gd name="connsiteY6" fmla="*/ 5882790 h 5882790"/>
              <a:gd name="connsiteX7" fmla="*/ 0 w 12192000"/>
              <a:gd name="connsiteY7" fmla="*/ 5882790 h 5882790"/>
              <a:gd name="connsiteX8" fmla="*/ 0 w 12192000"/>
              <a:gd name="connsiteY8" fmla="*/ 1103 h 588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882790">
                <a:moveTo>
                  <a:pt x="0" y="1103"/>
                </a:moveTo>
                <a:lnTo>
                  <a:pt x="7716068" y="5365"/>
                </a:lnTo>
                <a:cubicBezTo>
                  <a:pt x="7718073" y="13386"/>
                  <a:pt x="7716807" y="3959559"/>
                  <a:pt x="7718812" y="3955548"/>
                </a:cubicBezTo>
                <a:cubicBezTo>
                  <a:pt x="7706781" y="3963569"/>
                  <a:pt x="11778915" y="3955734"/>
                  <a:pt x="11778916" y="3957739"/>
                </a:cubicBezTo>
                <a:cubicBezTo>
                  <a:pt x="11774352" y="3965944"/>
                  <a:pt x="11788941" y="-8303"/>
                  <a:pt x="11784931" y="3728"/>
                </a:cubicBezTo>
                <a:cubicBezTo>
                  <a:pt x="11792284" y="-3708"/>
                  <a:pt x="12058316" y="2523"/>
                  <a:pt x="12192000" y="1103"/>
                </a:cubicBezTo>
                <a:lnTo>
                  <a:pt x="12192000" y="5882790"/>
                </a:lnTo>
                <a:lnTo>
                  <a:pt x="0" y="5882790"/>
                </a:lnTo>
                <a:lnTo>
                  <a:pt x="0" y="1103"/>
                </a:lnTo>
                <a:close/>
              </a:path>
            </a:pathLst>
          </a:custGeom>
          <a:solidFill>
            <a:schemeClr val="lt2"/>
          </a:solidFill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b-NO" dirty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17736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4D9D44-98FA-4766-8341-8FC3D8633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747B07-4572-40CF-B463-9CF5EBF58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6" y="2413000"/>
            <a:ext cx="8763000" cy="36496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869DCCC-FA35-4BC3-B401-3AF1C6FBD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852B1F4-6138-4225-A9A8-727786CA4CFA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8BCE1B-16B5-4C51-BA48-E53851E99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2456F09-A299-4ECB-99F6-48D6F352D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842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729766-028C-47E0-B4C0-A2A5CFB0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AFA5423-2D6F-4DEB-BD8E-43406189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C01F237-A6AB-4B8D-8F87-3AF6EC629C80}" type="datetime1">
              <a:rPr lang="nb-NO" smtClean="0"/>
              <a:t>03.02.2023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B91FCA3-AAB1-4942-A403-EB010371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F52D164-B8A5-4C80-8608-6FCB80F2E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D4C05C0E-D386-4C2B-8D54-20A35582E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5E1BB4FF-EB57-43DA-9720-67307DA703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91264" y="2413000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4778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76DCC81-28CF-43BD-AB01-4A5711483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116955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D41D179-E467-48CF-9B46-3F4C1069C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5" y="2413000"/>
            <a:ext cx="10594975" cy="36496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8CDE90B-F9D0-4094-A5DB-5AA1AE39E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133925"/>
            <a:ext cx="2743200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">
                <a:solidFill>
                  <a:schemeClr val="dk2"/>
                </a:solidFill>
              </a:defRPr>
            </a:lvl1pPr>
          </a:lstStyle>
          <a:p>
            <a:fld id="{38A75211-4ABF-4D09-AFA8-C3A9EEE6E2FC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5A99EDB-DC56-4B77-9C83-A4B87C16B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912" y="6354990"/>
            <a:ext cx="10177200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400">
                <a:solidFill>
                  <a:schemeClr val="dk2"/>
                </a:solidFill>
              </a:defRPr>
            </a:lvl1pPr>
          </a:lstStyle>
          <a:p>
            <a:r>
              <a:rPr lang="nb-NO" dirty="0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F23CF0F-671C-4A4D-87DD-A1299D7B8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7356" y="6354990"/>
            <a:ext cx="254543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400">
                <a:solidFill>
                  <a:schemeClr val="dk2"/>
                </a:solidFill>
              </a:defRPr>
            </a:lvl1pPr>
          </a:lstStyle>
          <a:p>
            <a:r>
              <a:rPr lang="nb-NO" dirty="0"/>
              <a:t> </a:t>
            </a:r>
            <a:fld id="{FF8458C2-5565-427F-8AB4-11699EB9333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5" y="328159"/>
            <a:ext cx="2099257" cy="412464"/>
          </a:xfrm>
          <a:prstGeom prst="rect">
            <a:avLst/>
          </a:prstGeom>
        </p:spPr>
      </p:pic>
      <p:sp>
        <p:nvSpPr>
          <p:cNvPr id="8" name="MSIPCMContentMarking" descr="{&quot;HashCode&quot;:-1528168905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1C12F2E5-2252-4336-A0F3-134B6C99764A}"/>
              </a:ext>
            </a:extLst>
          </p:cNvPr>
          <p:cNvSpPr txBox="1"/>
          <p:nvPr userDrawn="1"/>
        </p:nvSpPr>
        <p:spPr>
          <a:xfrm>
            <a:off x="0" y="6595656"/>
            <a:ext cx="1176872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nb-NO" sz="1000">
                <a:solidFill>
                  <a:srgbClr val="000000"/>
                </a:solidFill>
                <a:latin typeface="Calibri" panose="020F0502020204030204" pitchFamily="34" charset="0"/>
              </a:rPr>
              <a:t>Følsomhet Intern</a:t>
            </a:r>
          </a:p>
        </p:txBody>
      </p:sp>
    </p:spTree>
    <p:extLst>
      <p:ext uri="{BB962C8B-B14F-4D97-AF65-F5344CB8AC3E}">
        <p14:creationId xmlns:p14="http://schemas.microsoft.com/office/powerpoint/2010/main" val="200776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50" r:id="rId8"/>
    <p:sldLayoutId id="2147483652" r:id="rId9"/>
    <p:sldLayoutId id="2147483664" r:id="rId10"/>
    <p:sldLayoutId id="2147483653" r:id="rId11"/>
    <p:sldLayoutId id="2147483666" r:id="rId12"/>
    <p:sldLayoutId id="2147483667" r:id="rId13"/>
    <p:sldLayoutId id="2147483668" r:id="rId14"/>
    <p:sldLayoutId id="2147483665" r:id="rId15"/>
    <p:sldLayoutId id="2147483669" r:id="rId16"/>
    <p:sldLayoutId id="2147483651" r:id="rId17"/>
    <p:sldLayoutId id="2147483682" r:id="rId18"/>
    <p:sldLayoutId id="2147483681" r:id="rId19"/>
    <p:sldLayoutId id="2147483683" r:id="rId20"/>
    <p:sldLayoutId id="2147483684" r:id="rId21"/>
    <p:sldLayoutId id="2147483685" r:id="rId22"/>
    <p:sldLayoutId id="2147483686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8" r:id="rId35"/>
    <p:sldLayoutId id="2147483689" r:id="rId36"/>
    <p:sldLayoutId id="2147483687" r:id="rId3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1pPr>
      <a:lvl2pPr marL="6096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2pPr>
      <a:lvl3pPr marL="9144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3pPr>
      <a:lvl4pPr marL="12192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4pPr>
      <a:lvl5pPr marL="15240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15" userDrawn="1">
          <p15:clr>
            <a:srgbClr val="F26B43"/>
          </p15:clr>
        </p15:guide>
        <p15:guide id="2" orient="horz" pos="3819" userDrawn="1">
          <p15:clr>
            <a:srgbClr val="F26B43"/>
          </p15:clr>
        </p15:guide>
        <p15:guide id="3" pos="502" userDrawn="1">
          <p15:clr>
            <a:srgbClr val="F26B43"/>
          </p15:clr>
        </p15:guide>
        <p15:guide id="8" pos="3714" userDrawn="1">
          <p15:clr>
            <a:srgbClr val="F26B43"/>
          </p15:clr>
        </p15:guide>
        <p15:guide id="9" pos="3963" userDrawn="1">
          <p15:clr>
            <a:srgbClr val="F26B43"/>
          </p15:clr>
        </p15:guide>
        <p15:guide id="12" pos="7174" userDrawn="1">
          <p15:clr>
            <a:srgbClr val="F26B43"/>
          </p15:clr>
        </p15:guide>
        <p15:guide id="16" pos="7421" userDrawn="1">
          <p15:clr>
            <a:srgbClr val="F26B43"/>
          </p15:clr>
        </p15:guide>
        <p15:guide id="17" pos="2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svg"/><Relationship Id="rId21" Type="http://schemas.openxmlformats.org/officeDocument/2006/relationships/image" Target="../media/image25.svg"/><Relationship Id="rId34" Type="http://schemas.openxmlformats.org/officeDocument/2006/relationships/image" Target="../media/image38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29.svg"/><Relationship Id="rId33" Type="http://schemas.openxmlformats.org/officeDocument/2006/relationships/image" Target="../media/image37.svg"/><Relationship Id="rId38" Type="http://schemas.openxmlformats.org/officeDocument/2006/relationships/image" Target="../media/image42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sv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31" Type="http://schemas.openxmlformats.org/officeDocument/2006/relationships/image" Target="../media/image35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svg"/><Relationship Id="rId30" Type="http://schemas.openxmlformats.org/officeDocument/2006/relationships/image" Target="../media/image34.png"/><Relationship Id="rId35" Type="http://schemas.openxmlformats.org/officeDocument/2006/relationships/image" Target="../media/image39.svg"/><Relationship Id="rId8" Type="http://schemas.openxmlformats.org/officeDocument/2006/relationships/image" Target="../media/image12.png"/><Relationship Id="rId3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6AA6E7-56FA-479E-82A8-8AAA5B2543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25F8373-A817-47B3-85E4-5BCA32646F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9044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1264F6-5AAD-4C2A-944A-6DBF6D709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8EED2EFA-5EF3-44CE-AEBF-D9E9E22A1F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0F5ED359-003B-4458-93B4-30B7C452278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4288900-89BE-4D89-882B-0EA55102FA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6614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7DE4C90-B420-4A75-BF25-2387715724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9B051FD-1985-4104-972A-63B665B49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FA0AAC7D-95E3-4C67-9596-656E6170E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43B42827-E314-4328-A456-FB9708406D6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F2508FEF-0F1B-461D-8E23-60709E25FB11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9915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E73D294-8219-4540-90EF-AC6B19DE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9ACE2FFA-861B-4AA1-9385-04DB2CC965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AA90FB8-23B7-4360-8D36-E3932CB98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9CC1EA17-2CC8-43D6-972B-0D9D46E2E4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4900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2211413-B950-43E1-BC5C-9D2C7F5C7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0025BEF2-D436-49EF-8DAF-A167A52A12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8D4A153-8889-4E8E-B51B-DEC0656D0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DF1001AB-8C8D-4D6F-B343-50794181EC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4151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7497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158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BD610DBD-BEFD-4AFD-B296-BF9E5064D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BD3560B-1775-48C2-A875-7BC92C164EE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011E0C8-29A2-4A7A-825E-7C5F9C2AE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97337A93-03EC-4775-A361-81183535C8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5395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B459584-7DDA-4A7A-AEB0-EC108BC238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2F68656B-89C8-467A-87BE-BD2C44284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F0C4EB2-8F98-4FB4-8A67-89B7CB650DE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42BA015C-20E9-4D30-8AD4-634AAC3AEE4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B14C24E8-AC87-4808-B9D5-180B02CCFD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788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30156B64-9FF5-47DA-9E25-4C5C07C0F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1EE6289E-E5E1-47A3-9534-DB20A80A14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83FD5ADF-398E-4470-A152-09D7B8DB7F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183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67E58CD0-8CF3-4E74-8836-904EC4A401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3351E2AF-F331-4FF4-B89F-BD175C6FE85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09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D5C1EE-B09A-446D-A80F-B103ED391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4E5421B-78CA-4681-96C2-C84C9B106C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9525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18CB541D-2FEA-A849-A6E1-4A89257CCF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8540E411-EB04-A44D-A2EB-695C63822A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65D53CF7-C44C-0447-8D09-7A9AFD2F5C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5298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67DCE8D-EBAB-4951-8C37-E66CA87FE3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0084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F128010A-B3FB-4B1A-BE63-A2D4A62EB7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3351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CE3B9F1-B3C8-43F9-9EBA-E9B31EB3E8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0880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35E9A920-0CFD-4E9C-BF59-1CFF2D4D39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1705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72941C27-2E24-4533-AFE3-F6BAB35C4E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1807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3254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Plassholder for tekst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0248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Plassholder for tekst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0583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E98A9496-819C-4625-96B2-D8E7DC830D2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91EE1A9C-EC1A-4381-852F-35CACD82C9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1E11AE8-924D-402D-B311-1FA7B35738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097B53B6-283E-4759-9454-5FEF135321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A6EA34A5-689D-494B-937B-B8854E334E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1D4ECFEB-3D09-4C53-A1DC-406A538F85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8184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21DC8A-3C39-4AC3-803A-19E525A227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B67F5E-7212-4230-9BD0-1B0F7A1BEB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0841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lassholder for bilde 5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lassholder for bilde 6"/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4041756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C9688B72-36EF-4578-9A17-C6B461422E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563B2722-4ADD-4356-AD00-3950E59C81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251B4135-B3C9-4641-9AAE-B6872181B7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FCE8396E-09E9-42CB-9F8D-1A99988FD48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83C8FCC-3A55-4F83-96C4-E10AD85222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7886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A7EB3994-4462-4584-91DE-A6133A20C0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8AE9DA74-C9C9-4C73-8296-04CF7E4907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FA1CDBCE-8D8B-4843-9B9A-CF24BB809E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160E8B3D-FFE2-458B-9C66-0F476566A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5A3E724A-6D76-4DA0-A63A-99B5E97A2C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FCE113C2-A6B0-4CD9-B2B9-C210ABD1A6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5473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E0C2FB20-5AC6-4195-AD49-CDE0225498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3CE8AA04-87E8-4CF6-9221-7D6B52047D3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E26D79AC-38FD-4E25-8AAF-395A6C007E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ABFB12F7-C839-437E-BD85-F9A3373492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019A75CE-1150-4A80-8DF7-698577B172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73732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100B2D4A-A6BA-45A3-A611-519F373E751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71805174-158E-4ECC-9CE7-7C3DDF31ACF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06290876-BAA6-4962-9D44-BD3285EAC2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6411BA5-C48C-4E05-9871-90533E1E18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66748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A49FEC63-7B6F-40A5-AAF0-B282BCB9E1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5B6907BD-54A9-4DB0-96A8-D4BA6AECD8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B34F87AE-20AE-45EF-A442-1B3E647C91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38665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8A631254-6667-4448-8A39-0224507A53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DC9A293-6A5F-45FF-8548-4294563E3B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36273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4119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18AE4F45-04C1-4553-9A82-4884CDCC7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367AE79-E0E1-4E00-AE5A-68C0586A73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D35683D-480C-466F-B055-3B98CA8750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5808C1F-459D-4938-87D2-50E165D65D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64DBE1B5-D033-4E1E-987F-8FBB641954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350B3B4-F3B3-436C-ACE5-70DB38914CE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D66557CF-8E90-46F4-B4AE-D8C132210BA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941FC2CC-4E3C-44F5-9747-0AB8B041DE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BB844B5B-5FD7-45A1-9815-A232D0FA7F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D8778ABF-0860-4232-800E-435368A3D89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E749916A-1240-4F57-9C30-51C9819C09A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1979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Plassholder for innhold 18">
            <a:extLst>
              <a:ext uri="{FF2B5EF4-FFF2-40B4-BE49-F238E27FC236}">
                <a16:creationId xmlns:a16="http://schemas.microsoft.com/office/drawing/2014/main" id="{3449B954-1C82-4800-9BAA-53974F35D7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610259"/>
              </p:ext>
            </p:extLst>
          </p:nvPr>
        </p:nvGraphicFramePr>
        <p:xfrm>
          <a:off x="2298700" y="498337"/>
          <a:ext cx="7130203" cy="6471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0C11ED3C-C385-4187-B4AE-0E1C384712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3920ED3-9916-4505-A3EC-3A89E9A1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839E61B-7F39-4D05-A99B-9E7D894DFE9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6E99D26-30ED-4107-A547-55BCCC236E0D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8511662-3031-4E06-B3D9-918F19CA22F1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ED464D09-FD15-40AA-8C37-5B2CB0F0FF51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4BA7F6DE-95BC-40D9-8097-2433FFD0AE6E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4BBE2D21-FE43-4107-871E-5D67439BC293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8A90A740-29FA-42D7-99B0-CFE5F430FD4F}"/>
              </a:ext>
            </a:extLst>
          </p:cNvPr>
          <p:cNvSpPr/>
          <p:nvPr/>
        </p:nvSpPr>
        <p:spPr>
          <a:xfrm rot="19140000">
            <a:off x="4312529" y="2533385"/>
            <a:ext cx="2536644" cy="1582118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 defTabSz="798513" eaLnBrk="0" hangingPunct="0">
              <a:spcAft>
                <a:spcPts val="200"/>
              </a:spcAft>
              <a:defRPr/>
            </a:pPr>
            <a:r>
              <a:rPr lang="nb-NO" sz="2000" b="1" kern="0" dirty="0">
                <a:solidFill>
                  <a:schemeClr val="dk2"/>
                </a:solidFill>
                <a:latin typeface="+mj-lt"/>
                <a:cs typeface="Arial" charset="0"/>
              </a:rPr>
              <a:t>Tittel</a:t>
            </a: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535DBED6-B998-4573-8F5D-8BA549480F10}"/>
              </a:ext>
            </a:extLst>
          </p:cNvPr>
          <p:cNvSpPr/>
          <p:nvPr/>
        </p:nvSpPr>
        <p:spPr>
          <a:xfrm rot="2820000">
            <a:off x="5405737" y="2576139"/>
            <a:ext cx="2536644" cy="1582118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 defTabSz="798513" eaLnBrk="0" hangingPunct="0">
              <a:spcAft>
                <a:spcPts val="200"/>
              </a:spcAft>
              <a:defRPr/>
            </a:pPr>
            <a:r>
              <a:rPr lang="nb-NO" sz="2000" b="1" kern="0" dirty="0">
                <a:solidFill>
                  <a:schemeClr val="lt1"/>
                </a:solidFill>
                <a:latin typeface="+mj-lt"/>
                <a:cs typeface="Arial" charset="0"/>
              </a:rPr>
              <a:t>Tittel</a:t>
            </a: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038FFFE6-E366-4E22-A029-F2CF6CA3C99D}"/>
              </a:ext>
            </a:extLst>
          </p:cNvPr>
          <p:cNvSpPr/>
          <p:nvPr/>
        </p:nvSpPr>
        <p:spPr>
          <a:xfrm rot="2701602">
            <a:off x="4200046" y="3792331"/>
            <a:ext cx="2536644" cy="1582118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algn="ctr" defTabSz="798513" eaLnBrk="0" hangingPunct="0">
              <a:spcAft>
                <a:spcPts val="200"/>
              </a:spcAft>
              <a:defRPr/>
            </a:pPr>
            <a:r>
              <a:rPr lang="nb-NO" sz="2000" b="1" kern="0" dirty="0">
                <a:solidFill>
                  <a:schemeClr val="dk2"/>
                </a:solidFill>
                <a:latin typeface="+mj-lt"/>
                <a:cs typeface="Arial" charset="0"/>
              </a:rPr>
              <a:t>Tittel</a:t>
            </a: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AC968B62-4F15-40D1-B35D-A6B89EF78858}"/>
              </a:ext>
            </a:extLst>
          </p:cNvPr>
          <p:cNvSpPr/>
          <p:nvPr/>
        </p:nvSpPr>
        <p:spPr>
          <a:xfrm rot="18781003">
            <a:off x="5488488" y="3792330"/>
            <a:ext cx="2536644" cy="1582118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algn="ctr" defTabSz="798513" eaLnBrk="0" hangingPunct="0">
              <a:spcAft>
                <a:spcPts val="200"/>
              </a:spcAft>
              <a:defRPr/>
            </a:pPr>
            <a:r>
              <a:rPr lang="nb-NO" sz="2000" b="1" kern="0" dirty="0">
                <a:solidFill>
                  <a:schemeClr val="tx2"/>
                </a:solidFill>
                <a:latin typeface="+mj-lt"/>
                <a:cs typeface="Arial" charset="0"/>
              </a:rPr>
              <a:t>Tittel</a:t>
            </a:r>
          </a:p>
        </p:txBody>
      </p:sp>
      <p:sp>
        <p:nvSpPr>
          <p:cNvPr id="25" name="Plassholder for innhold 24">
            <a:extLst>
              <a:ext uri="{FF2B5EF4-FFF2-40B4-BE49-F238E27FC236}">
                <a16:creationId xmlns:a16="http://schemas.microsoft.com/office/drawing/2014/main" id="{4331B170-74BA-4E92-8459-DDD670895D6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5880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A9C70883-1F53-DD4C-8F2A-A7F874D813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Undertittel 9">
            <a:extLst>
              <a:ext uri="{FF2B5EF4-FFF2-40B4-BE49-F238E27FC236}">
                <a16:creationId xmlns:a16="http://schemas.microsoft.com/office/drawing/2014/main" id="{0D2461C8-158F-F946-918C-E2F8D77B7E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0E096DE6-DDA3-8140-A028-BDF0C676CD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D3B5E0A4-A44B-6E4E-BD1D-7EE235A0A5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47840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tel 3">
            <a:extLst>
              <a:ext uri="{FF2B5EF4-FFF2-40B4-BE49-F238E27FC236}">
                <a16:creationId xmlns:a16="http://schemas.microsoft.com/office/drawing/2014/main" id="{FEE2E7BA-2345-034E-94B7-3ACD0994A704}"/>
              </a:ext>
            </a:extLst>
          </p:cNvPr>
          <p:cNvSpPr txBox="1">
            <a:spLocks/>
          </p:cNvSpPr>
          <p:nvPr/>
        </p:nvSpPr>
        <p:spPr>
          <a:xfrm>
            <a:off x="796925" y="864037"/>
            <a:ext cx="7766308" cy="1316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kern="1200">
                <a:solidFill>
                  <a:schemeClr val="dk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Helse Vest ikoner – </a:t>
            </a:r>
            <a:br>
              <a:rPr lang="nb-NO" dirty="0"/>
            </a:br>
            <a:r>
              <a:rPr lang="nb-NO" dirty="0"/>
              <a:t>til fri bruk i presentasjonen</a:t>
            </a:r>
          </a:p>
        </p:txBody>
      </p:sp>
      <p:pic>
        <p:nvPicPr>
          <p:cNvPr id="23" name="Grafikk 22">
            <a:extLst>
              <a:ext uri="{FF2B5EF4-FFF2-40B4-BE49-F238E27FC236}">
                <a16:creationId xmlns:a16="http://schemas.microsoft.com/office/drawing/2014/main" id="{CA078815-7AC7-5442-B7BE-DB6AD8C94D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072" y="2723551"/>
            <a:ext cx="787400" cy="787400"/>
          </a:xfrm>
          <a:prstGeom prst="rect">
            <a:avLst/>
          </a:prstGeom>
        </p:spPr>
      </p:pic>
      <p:pic>
        <p:nvPicPr>
          <p:cNvPr id="24" name="Grafikk 23">
            <a:extLst>
              <a:ext uri="{FF2B5EF4-FFF2-40B4-BE49-F238E27FC236}">
                <a16:creationId xmlns:a16="http://schemas.microsoft.com/office/drawing/2014/main" id="{866D45E2-ABC2-414A-A36B-C7723BB6BF7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84172" y="2723551"/>
            <a:ext cx="787400" cy="787400"/>
          </a:xfrm>
          <a:prstGeom prst="rect">
            <a:avLst/>
          </a:prstGeom>
        </p:spPr>
      </p:pic>
      <p:pic>
        <p:nvPicPr>
          <p:cNvPr id="25" name="Grafikk 24">
            <a:extLst>
              <a:ext uri="{FF2B5EF4-FFF2-40B4-BE49-F238E27FC236}">
                <a16:creationId xmlns:a16="http://schemas.microsoft.com/office/drawing/2014/main" id="{6DC72F2E-5CDC-B34E-8C88-7466A9A6D6F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11272" y="2723551"/>
            <a:ext cx="787400" cy="787400"/>
          </a:xfrm>
          <a:prstGeom prst="rect">
            <a:avLst/>
          </a:prstGeom>
        </p:spPr>
      </p:pic>
      <p:pic>
        <p:nvPicPr>
          <p:cNvPr id="26" name="Grafikk 25">
            <a:extLst>
              <a:ext uri="{FF2B5EF4-FFF2-40B4-BE49-F238E27FC236}">
                <a16:creationId xmlns:a16="http://schemas.microsoft.com/office/drawing/2014/main" id="{6A6E3A5F-5554-6D43-AB02-D178E5162C1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38372" y="2723551"/>
            <a:ext cx="787400" cy="787400"/>
          </a:xfrm>
          <a:prstGeom prst="rect">
            <a:avLst/>
          </a:prstGeom>
        </p:spPr>
      </p:pic>
      <p:pic>
        <p:nvPicPr>
          <p:cNvPr id="27" name="Grafikk 26">
            <a:extLst>
              <a:ext uri="{FF2B5EF4-FFF2-40B4-BE49-F238E27FC236}">
                <a16:creationId xmlns:a16="http://schemas.microsoft.com/office/drawing/2014/main" id="{713F5496-0169-9A41-A752-6216504D700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65472" y="2723551"/>
            <a:ext cx="787400" cy="787400"/>
          </a:xfrm>
          <a:prstGeom prst="rect">
            <a:avLst/>
          </a:prstGeom>
        </p:spPr>
      </p:pic>
      <p:pic>
        <p:nvPicPr>
          <p:cNvPr id="28" name="Grafikk 27">
            <a:extLst>
              <a:ext uri="{FF2B5EF4-FFF2-40B4-BE49-F238E27FC236}">
                <a16:creationId xmlns:a16="http://schemas.microsoft.com/office/drawing/2014/main" id="{66D4B4CE-20D2-7F41-B209-7CE9048A587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92572" y="2723551"/>
            <a:ext cx="787400" cy="787400"/>
          </a:xfrm>
          <a:prstGeom prst="rect">
            <a:avLst/>
          </a:prstGeom>
        </p:spPr>
      </p:pic>
      <p:pic>
        <p:nvPicPr>
          <p:cNvPr id="29" name="Grafikk 28">
            <a:extLst>
              <a:ext uri="{FF2B5EF4-FFF2-40B4-BE49-F238E27FC236}">
                <a16:creationId xmlns:a16="http://schemas.microsoft.com/office/drawing/2014/main" id="{521C2C6D-E839-084F-A6D9-F4C7073740B3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19672" y="2723551"/>
            <a:ext cx="787400" cy="787400"/>
          </a:xfrm>
          <a:prstGeom prst="rect">
            <a:avLst/>
          </a:prstGeom>
        </p:spPr>
      </p:pic>
      <p:pic>
        <p:nvPicPr>
          <p:cNvPr id="30" name="Grafikk 29">
            <a:extLst>
              <a:ext uri="{FF2B5EF4-FFF2-40B4-BE49-F238E27FC236}">
                <a16:creationId xmlns:a16="http://schemas.microsoft.com/office/drawing/2014/main" id="{7D33799C-DBC2-4D46-A65B-FEAEE6ACCB68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57072" y="3715988"/>
            <a:ext cx="787400" cy="787400"/>
          </a:xfrm>
          <a:prstGeom prst="rect">
            <a:avLst/>
          </a:prstGeom>
        </p:spPr>
      </p:pic>
      <p:pic>
        <p:nvPicPr>
          <p:cNvPr id="31" name="Grafikk 30">
            <a:extLst>
              <a:ext uri="{FF2B5EF4-FFF2-40B4-BE49-F238E27FC236}">
                <a16:creationId xmlns:a16="http://schemas.microsoft.com/office/drawing/2014/main" id="{E07A0300-D838-A94F-A16F-8082DA5D7583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84172" y="3715988"/>
            <a:ext cx="787400" cy="787400"/>
          </a:xfrm>
          <a:prstGeom prst="rect">
            <a:avLst/>
          </a:prstGeom>
        </p:spPr>
      </p:pic>
      <p:pic>
        <p:nvPicPr>
          <p:cNvPr id="32" name="Grafikk 31">
            <a:extLst>
              <a:ext uri="{FF2B5EF4-FFF2-40B4-BE49-F238E27FC236}">
                <a16:creationId xmlns:a16="http://schemas.microsoft.com/office/drawing/2014/main" id="{FE2BE4EA-DEFD-AB4A-807B-04AFFED602B9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011272" y="3715988"/>
            <a:ext cx="787400" cy="787400"/>
          </a:xfrm>
          <a:prstGeom prst="rect">
            <a:avLst/>
          </a:prstGeom>
        </p:spPr>
      </p:pic>
      <p:pic>
        <p:nvPicPr>
          <p:cNvPr id="33" name="Grafikk 32">
            <a:extLst>
              <a:ext uri="{FF2B5EF4-FFF2-40B4-BE49-F238E27FC236}">
                <a16:creationId xmlns:a16="http://schemas.microsoft.com/office/drawing/2014/main" id="{2DB8F117-3BB7-574F-842F-CF4326668292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938372" y="3715988"/>
            <a:ext cx="787400" cy="787400"/>
          </a:xfrm>
          <a:prstGeom prst="rect">
            <a:avLst/>
          </a:prstGeom>
        </p:spPr>
      </p:pic>
      <p:pic>
        <p:nvPicPr>
          <p:cNvPr id="34" name="Grafikk 33">
            <a:extLst>
              <a:ext uri="{FF2B5EF4-FFF2-40B4-BE49-F238E27FC236}">
                <a16:creationId xmlns:a16="http://schemas.microsoft.com/office/drawing/2014/main" id="{86D8A414-E52A-3544-9596-2D12C44ED5A4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865472" y="3715988"/>
            <a:ext cx="787400" cy="787400"/>
          </a:xfrm>
          <a:prstGeom prst="rect">
            <a:avLst/>
          </a:prstGeom>
        </p:spPr>
      </p:pic>
      <p:pic>
        <p:nvPicPr>
          <p:cNvPr id="35" name="Grafikk 34">
            <a:extLst>
              <a:ext uri="{FF2B5EF4-FFF2-40B4-BE49-F238E27FC236}">
                <a16:creationId xmlns:a16="http://schemas.microsoft.com/office/drawing/2014/main" id="{6D7945EF-BADA-2B45-B395-042D9D932AD3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792572" y="3715988"/>
            <a:ext cx="787400" cy="787400"/>
          </a:xfrm>
          <a:prstGeom prst="rect">
            <a:avLst/>
          </a:prstGeom>
        </p:spPr>
      </p:pic>
      <p:pic>
        <p:nvPicPr>
          <p:cNvPr id="36" name="Grafikk 35">
            <a:extLst>
              <a:ext uri="{FF2B5EF4-FFF2-40B4-BE49-F238E27FC236}">
                <a16:creationId xmlns:a16="http://schemas.microsoft.com/office/drawing/2014/main" id="{7ED959ED-9A29-D249-A4F8-214D21E19C8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02132" y="5120069"/>
            <a:ext cx="942340" cy="853440"/>
          </a:xfrm>
          <a:prstGeom prst="rect">
            <a:avLst/>
          </a:prstGeom>
        </p:spPr>
      </p:pic>
      <p:pic>
        <p:nvPicPr>
          <p:cNvPr id="37" name="Grafikk 36">
            <a:extLst>
              <a:ext uri="{FF2B5EF4-FFF2-40B4-BE49-F238E27FC236}">
                <a16:creationId xmlns:a16="http://schemas.microsoft.com/office/drawing/2014/main" id="{9D86A3E4-F933-FE40-822D-81FD3775234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183028" y="5102289"/>
            <a:ext cx="906780" cy="871220"/>
          </a:xfrm>
          <a:prstGeom prst="rect">
            <a:avLst/>
          </a:prstGeom>
        </p:spPr>
      </p:pic>
      <p:pic>
        <p:nvPicPr>
          <p:cNvPr id="38" name="Grafikk 37">
            <a:extLst>
              <a:ext uri="{FF2B5EF4-FFF2-40B4-BE49-F238E27FC236}">
                <a16:creationId xmlns:a16="http://schemas.microsoft.com/office/drawing/2014/main" id="{3E13FFBF-BD7B-6943-A64C-C6AC1778C48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289764" y="5169283"/>
            <a:ext cx="782320" cy="853440"/>
          </a:xfrm>
          <a:prstGeom prst="rect">
            <a:avLst/>
          </a:prstGeom>
        </p:spPr>
      </p:pic>
      <p:pic>
        <p:nvPicPr>
          <p:cNvPr id="39" name="Grafikk 38">
            <a:extLst>
              <a:ext uri="{FF2B5EF4-FFF2-40B4-BE49-F238E27FC236}">
                <a16:creationId xmlns:a16="http://schemas.microsoft.com/office/drawing/2014/main" id="{A2621B8F-C39D-FA48-84EF-A743FA993042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234969" y="5195953"/>
            <a:ext cx="906780" cy="800100"/>
          </a:xfrm>
          <a:prstGeom prst="rect">
            <a:avLst/>
          </a:prstGeom>
        </p:spPr>
      </p:pic>
      <p:pic>
        <p:nvPicPr>
          <p:cNvPr id="40" name="Grafikk 39">
            <a:extLst>
              <a:ext uri="{FF2B5EF4-FFF2-40B4-BE49-F238E27FC236}">
                <a16:creationId xmlns:a16="http://schemas.microsoft.com/office/drawing/2014/main" id="{A4CE0631-5D82-CA47-8BDB-E1B44282E4B2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378776" y="5102289"/>
            <a:ext cx="835660" cy="871220"/>
          </a:xfrm>
          <a:prstGeom prst="rect">
            <a:avLst/>
          </a:prstGeom>
        </p:spPr>
      </p:pic>
      <p:pic>
        <p:nvPicPr>
          <p:cNvPr id="41" name="Grafikk 40">
            <a:extLst>
              <a:ext uri="{FF2B5EF4-FFF2-40B4-BE49-F238E27FC236}">
                <a16:creationId xmlns:a16="http://schemas.microsoft.com/office/drawing/2014/main" id="{4E571453-63E9-1044-A6E8-BC9C2B74C2B4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471700" y="5089351"/>
            <a:ext cx="853440" cy="889000"/>
          </a:xfrm>
          <a:prstGeom prst="rect">
            <a:avLst/>
          </a:prstGeom>
        </p:spPr>
      </p:pic>
      <p:pic>
        <p:nvPicPr>
          <p:cNvPr id="42" name="Grafikk 41">
            <a:extLst>
              <a:ext uri="{FF2B5EF4-FFF2-40B4-BE49-F238E27FC236}">
                <a16:creationId xmlns:a16="http://schemas.microsoft.com/office/drawing/2014/main" id="{50B7ECBB-4731-9645-A4F0-AF7D66F75EA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6448441" y="5106320"/>
            <a:ext cx="782320" cy="8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89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5CF85CF2-72F7-0047-A18B-0736968D95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F51D05F5-9E0F-AB47-B33E-86467A3C15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Undertittel 9">
            <a:extLst>
              <a:ext uri="{FF2B5EF4-FFF2-40B4-BE49-F238E27FC236}">
                <a16:creationId xmlns:a16="http://schemas.microsoft.com/office/drawing/2014/main" id="{00FE203F-211C-6E46-A44A-4754207A03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99633CFB-2741-1F4F-AFB5-0C42970243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7060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8AE707-5693-4BD9-B8BB-06B88C4DE7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7F411FA-234E-4858-8811-7E6FA7B416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136B862-DB5D-4655-994D-B14B0B07D8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20E0A74C-2B67-4690-B355-3ABF2A97FD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456806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4E264B8B-5F95-4142-975D-FC2CC20F53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7853E6C-9EDD-4CC6-AC70-2029AF2D03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64F9134-10C7-4270-A4BA-E89B64BB34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9B706733-81D9-4F8A-B250-A8D0C0966D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4241029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1D344B-C771-4FD3-8C07-E72453D68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6F9C2C-A56D-4B75-83F7-6A084DCFA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7934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4ABF83-B5A6-452D-B750-57909DBE1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57FF9679-281B-4A0C-8E04-3EB2F87CF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3CC9150-665E-4B41-B9D1-F9552DAFF30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5598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333333"/>
      </a:dk1>
      <a:lt1>
        <a:srgbClr val="FFFFFF"/>
      </a:lt1>
      <a:dk2>
        <a:srgbClr val="333333"/>
      </a:dk2>
      <a:lt2>
        <a:srgbClr val="DAD7D3"/>
      </a:lt2>
      <a:accent1>
        <a:srgbClr val="003086"/>
      </a:accent1>
      <a:accent2>
        <a:srgbClr val="6CACE4"/>
      </a:accent2>
      <a:accent3>
        <a:srgbClr val="FFD36A"/>
      </a:accent3>
      <a:accent4>
        <a:srgbClr val="FF854C"/>
      </a:accent4>
      <a:accent5>
        <a:srgbClr val="D2DDE2"/>
      </a:accent5>
      <a:accent6>
        <a:srgbClr val="9ABEAB"/>
      </a:accent6>
      <a:hlink>
        <a:srgbClr val="0563C1"/>
      </a:hlink>
      <a:folHlink>
        <a:srgbClr val="954F72"/>
      </a:folHlink>
    </a:clrScheme>
    <a:fontScheme name="Egendefinert 5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mal_HelseBergen_utenhjelpesider" id="{8DA69095-094F-4A4D-851C-9B36EEAB90A5}" vid="{36679166-1D4C-5549-A542-B65288F4075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B308475D16364EAA470DD15E34F1A2" ma:contentTypeVersion="24" ma:contentTypeDescription="Opprett et nytt dokument." ma:contentTypeScope="" ma:versionID="759784d1537d28bdfdde01c25249881a">
  <xsd:schema xmlns:xsd="http://www.w3.org/2001/XMLSchema" xmlns:xs="http://www.w3.org/2001/XMLSchema" xmlns:p="http://schemas.microsoft.com/office/2006/metadata/properties" xmlns:ns1="http://schemas.microsoft.com/sharepoint/v3" xmlns:ns2="ed9703dc-ef0b-4fcf-b741-7cc41878bd61" targetNamespace="http://schemas.microsoft.com/office/2006/metadata/properties" ma:root="true" ma:fieldsID="e1741887e261325f66d63b7ce8629045" ns1:_="" ns2:_="">
    <xsd:import namespace="http://schemas.microsoft.com/sharepoint/v3"/>
    <xsd:import namespace="ed9703dc-ef0b-4fcf-b741-7cc41878bd61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2:FNSPRollUpIngress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14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9703dc-ef0b-4fcf-b741-7cc41878bd61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Nøkkelord" ma:default="" ma:fieldId="{23f27201-bee3-471e-b2e7-b64fd8b7ca38}" ma:taxonomyMulti="true" ma:sspId="d0f0af97-1df2-4d6b-9e49-08feee2b95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e24a585c-7ab9-4d2e-a6c2-97a6a586d433}" ma:internalName="TaxCatchAll" ma:showField="CatchAllData" ma:web="ed9703dc-ef0b-4fcf-b741-7cc41878bd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e24a585c-7ab9-4d2e-a6c2-97a6a586d433}" ma:internalName="TaxCatchAllLabel" ma:readOnly="true" ma:showField="CatchAllDataLabel" ma:web="ed9703dc-ef0b-4fcf-b741-7cc41878bd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NSPRollUpIngress" ma:index="12" nillable="true" ma:displayName="Utlistingsingress" ma:default="" ma:description="Teksten vises i oversikter og utlistinger" ma:internalName="FNSPRollUpIngres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ed9703dc-ef0b-4fcf-b741-7cc41878bd61">
      <Terms xmlns="http://schemas.microsoft.com/office/infopath/2007/PartnerControls"/>
    </TaxKeywordTaxHTField>
    <FNSPRollUpIngress xmlns="ed9703dc-ef0b-4fcf-b741-7cc41878bd61" xsi:nil="true"/>
    <PublishingExpirationDate xmlns="http://schemas.microsoft.com/sharepoint/v3" xsi:nil="true"/>
    <PublishingStartDate xmlns="http://schemas.microsoft.com/sharepoint/v3" xsi:nil="true"/>
    <TaxCatchAll xmlns="ed9703dc-ef0b-4fcf-b741-7cc41878bd61"/>
  </documentManagement>
</p:properties>
</file>

<file path=customXml/itemProps1.xml><?xml version="1.0" encoding="utf-8"?>
<ds:datastoreItem xmlns:ds="http://schemas.openxmlformats.org/officeDocument/2006/customXml" ds:itemID="{74C0368E-6646-4531-A2CD-99EED5C1637E}"/>
</file>

<file path=customXml/itemProps2.xml><?xml version="1.0" encoding="utf-8"?>
<ds:datastoreItem xmlns:ds="http://schemas.openxmlformats.org/officeDocument/2006/customXml" ds:itemID="{6B10081D-40A9-4FA4-8B56-EEB09D59B7B6}"/>
</file>

<file path=customXml/itemProps3.xml><?xml version="1.0" encoding="utf-8"?>
<ds:datastoreItem xmlns:ds="http://schemas.openxmlformats.org/officeDocument/2006/customXml" ds:itemID="{6DDBC0F8-1511-4FB7-8883-8074DF7DC681}"/>
</file>

<file path=docProps/app.xml><?xml version="1.0" encoding="utf-8"?>
<Properties xmlns="http://schemas.openxmlformats.org/officeDocument/2006/extended-properties" xmlns:vt="http://schemas.openxmlformats.org/officeDocument/2006/docPropsVTypes">
  <Template>Powerpointmal_HelseStavanger</Template>
  <TotalTime>177</TotalTime>
  <Words>14</Words>
  <Application>Microsoft Office PowerPoint</Application>
  <PresentationFormat>Widescreen</PresentationFormat>
  <Paragraphs>5</Paragraphs>
  <Slides>40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Helse Vest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Lunde, Svein Gabrielsen</dc:creator>
  <cp:keywords/>
  <cp:lastModifiedBy>Lunde, Svein Gabrielsen</cp:lastModifiedBy>
  <cp:revision>16</cp:revision>
  <dcterms:created xsi:type="dcterms:W3CDTF">2022-05-31T10:37:13Z</dcterms:created>
  <dcterms:modified xsi:type="dcterms:W3CDTF">2023-02-03T10:36:32Z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0x01010078B308475D16364EAA470DD15E34F1A2</vt:lpwstr>
  </property>
  <property fmtid="{D5CDD505-2E9C-101B-9397-08002B2CF9AE}" pid="3" name="MediaServiceImageTags">
    <vt:lpwstr/>
  </property>
  <property fmtid="{D5CDD505-2E9C-101B-9397-08002B2CF9AE}" pid="4" name="MSIP_Label_0c3ffc1c-ef00-4620-9c2f-7d9c1597774b_Enabled">
    <vt:lpwstr>true</vt:lpwstr>
  </property>
  <property fmtid="{D5CDD505-2E9C-101B-9397-08002B2CF9AE}" pid="5" name="MSIP_Label_0c3ffc1c-ef00-4620-9c2f-7d9c1597774b_SetDate">
    <vt:lpwstr>2023-02-03T10:36:19Z</vt:lpwstr>
  </property>
  <property fmtid="{D5CDD505-2E9C-101B-9397-08002B2CF9AE}" pid="6" name="MSIP_Label_0c3ffc1c-ef00-4620-9c2f-7d9c1597774b_Method">
    <vt:lpwstr>Standard</vt:lpwstr>
  </property>
  <property fmtid="{D5CDD505-2E9C-101B-9397-08002B2CF9AE}" pid="7" name="MSIP_Label_0c3ffc1c-ef00-4620-9c2f-7d9c1597774b_Name">
    <vt:lpwstr>Intern</vt:lpwstr>
  </property>
  <property fmtid="{D5CDD505-2E9C-101B-9397-08002B2CF9AE}" pid="8" name="MSIP_Label_0c3ffc1c-ef00-4620-9c2f-7d9c1597774b_SiteId">
    <vt:lpwstr>bdcbe535-f3cf-49f5-8a6a-fb6d98dc7837</vt:lpwstr>
  </property>
  <property fmtid="{D5CDD505-2E9C-101B-9397-08002B2CF9AE}" pid="9" name="MSIP_Label_0c3ffc1c-ef00-4620-9c2f-7d9c1597774b_ActionId">
    <vt:lpwstr>67e28fd4-4b86-47ca-9243-e7c81c2faa22</vt:lpwstr>
  </property>
  <property fmtid="{D5CDD505-2E9C-101B-9397-08002B2CF9AE}" pid="10" name="MSIP_Label_0c3ffc1c-ef00-4620-9c2f-7d9c1597774b_ContentBits">
    <vt:lpwstr>2</vt:lpwstr>
  </property>
  <property fmtid="{D5CDD505-2E9C-101B-9397-08002B2CF9AE}" pid="11" name="TaxKeyword">
    <vt:lpwstr/>
  </property>
</Properties>
</file>